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904" r:id="rId2"/>
  </p:sldMasterIdLst>
  <p:notesMasterIdLst>
    <p:notesMasterId r:id="rId53"/>
  </p:notesMasterIdLst>
  <p:sldIdLst>
    <p:sldId id="256" r:id="rId3"/>
    <p:sldId id="272" r:id="rId4"/>
    <p:sldId id="273" r:id="rId5"/>
    <p:sldId id="274" r:id="rId6"/>
    <p:sldId id="275" r:id="rId7"/>
    <p:sldId id="302" r:id="rId8"/>
    <p:sldId id="303" r:id="rId9"/>
    <p:sldId id="307" r:id="rId10"/>
    <p:sldId id="308" r:id="rId11"/>
    <p:sldId id="309" r:id="rId12"/>
    <p:sldId id="310" r:id="rId13"/>
    <p:sldId id="314" r:id="rId14"/>
    <p:sldId id="312" r:id="rId15"/>
    <p:sldId id="313" r:id="rId16"/>
    <p:sldId id="304" r:id="rId17"/>
    <p:sldId id="281" r:id="rId18"/>
    <p:sldId id="282" r:id="rId19"/>
    <p:sldId id="283" r:id="rId20"/>
    <p:sldId id="284" r:id="rId21"/>
    <p:sldId id="286" r:id="rId22"/>
    <p:sldId id="287" r:id="rId23"/>
    <p:sldId id="288" r:id="rId24"/>
    <p:sldId id="289" r:id="rId25"/>
    <p:sldId id="276" r:id="rId26"/>
    <p:sldId id="322" r:id="rId27"/>
    <p:sldId id="316" r:id="rId28"/>
    <p:sldId id="317" r:id="rId29"/>
    <p:sldId id="320" r:id="rId30"/>
    <p:sldId id="305" r:id="rId31"/>
    <p:sldId id="306" r:id="rId32"/>
    <p:sldId id="318" r:id="rId33"/>
    <p:sldId id="319" r:id="rId34"/>
    <p:sldId id="321" r:id="rId35"/>
    <p:sldId id="271" r:id="rId36"/>
    <p:sldId id="315" r:id="rId37"/>
    <p:sldId id="290" r:id="rId38"/>
    <p:sldId id="259" r:id="rId39"/>
    <p:sldId id="301" r:id="rId40"/>
    <p:sldId id="260" r:id="rId41"/>
    <p:sldId id="261" r:id="rId42"/>
    <p:sldId id="278" r:id="rId43"/>
    <p:sldId id="263" r:id="rId44"/>
    <p:sldId id="262" r:id="rId45"/>
    <p:sldId id="264" r:id="rId46"/>
    <p:sldId id="279" r:id="rId47"/>
    <p:sldId id="280" r:id="rId48"/>
    <p:sldId id="265" r:id="rId49"/>
    <p:sldId id="266" r:id="rId50"/>
    <p:sldId id="268" r:id="rId51"/>
    <p:sldId id="269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1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77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45BF6-B2E5-4A7C-BF67-B89D0C7D1A34}" type="doc">
      <dgm:prSet loTypeId="urn:microsoft.com/office/officeart/2008/layout/HorizontalMultiLevelHierarchy" loCatId="hierarchy" qsTypeId="urn:microsoft.com/office/officeart/2005/8/quickstyle/3d9" qsCatId="3D" csTypeId="urn:microsoft.com/office/officeart/2005/8/colors/accent3_2" csCatId="accent3" phldr="1"/>
      <dgm:spPr/>
      <dgm:t>
        <a:bodyPr/>
        <a:lstStyle/>
        <a:p>
          <a:endParaRPr lang="bg-BG"/>
        </a:p>
      </dgm:t>
    </dgm:pt>
    <dgm:pt modelId="{B5D97041-9ABE-4B99-A7FA-DC62A5F89725}">
      <dgm:prSet phldrT="[Text]"/>
      <dgm:spPr/>
      <dgm:t>
        <a:bodyPr/>
        <a:lstStyle/>
        <a:p>
          <a:r>
            <a:rPr lang="bg-BG" dirty="0" smtClean="0"/>
            <a:t>Постигнати резултати</a:t>
          </a:r>
          <a:endParaRPr lang="bg-BG" dirty="0"/>
        </a:p>
      </dgm:t>
    </dgm:pt>
    <dgm:pt modelId="{9B8871F8-951B-4590-B28A-BA4F1F90B5D7}" type="parTrans" cxnId="{2AC34612-010B-44C3-A097-E275C3950D01}">
      <dgm:prSet/>
      <dgm:spPr/>
      <dgm:t>
        <a:bodyPr/>
        <a:lstStyle/>
        <a:p>
          <a:endParaRPr lang="bg-BG"/>
        </a:p>
      </dgm:t>
    </dgm:pt>
    <dgm:pt modelId="{AC563537-B440-422B-89D0-E950A4C07AFA}" type="sibTrans" cxnId="{2AC34612-010B-44C3-A097-E275C3950D01}">
      <dgm:prSet/>
      <dgm:spPr/>
      <dgm:t>
        <a:bodyPr/>
        <a:lstStyle/>
        <a:p>
          <a:endParaRPr lang="bg-BG"/>
        </a:p>
      </dgm:t>
    </dgm:pt>
    <dgm:pt modelId="{77903063-CFB7-4BF7-AA89-6E738DEA13CF}">
      <dgm:prSet phldrT="[Text]"/>
      <dgm:spPr/>
      <dgm:t>
        <a:bodyPr/>
        <a:lstStyle/>
        <a:p>
          <a:r>
            <a:rPr lang="bg-BG" dirty="0" smtClean="0"/>
            <a:t>Събиране</a:t>
          </a:r>
          <a:endParaRPr lang="bg-BG" dirty="0"/>
        </a:p>
      </dgm:t>
    </dgm:pt>
    <dgm:pt modelId="{68C5CB35-956F-4A05-B46E-C6F4FC0C771D}" type="parTrans" cxnId="{153C95B2-B91E-43E4-B1F1-4D15ADC28DE0}">
      <dgm:prSet/>
      <dgm:spPr/>
      <dgm:t>
        <a:bodyPr/>
        <a:lstStyle/>
        <a:p>
          <a:endParaRPr lang="bg-BG"/>
        </a:p>
      </dgm:t>
    </dgm:pt>
    <dgm:pt modelId="{2B0A63F1-87C9-49E1-BC0A-BB133BFAEBE6}" type="sibTrans" cxnId="{153C95B2-B91E-43E4-B1F1-4D15ADC28DE0}">
      <dgm:prSet/>
      <dgm:spPr/>
      <dgm:t>
        <a:bodyPr/>
        <a:lstStyle/>
        <a:p>
          <a:endParaRPr lang="bg-BG"/>
        </a:p>
      </dgm:t>
    </dgm:pt>
    <dgm:pt modelId="{4B51D35D-A315-41F8-9936-9EAADDA06EAF}">
      <dgm:prSet phldrT="[Text]"/>
      <dgm:spPr/>
      <dgm:t>
        <a:bodyPr/>
        <a:lstStyle/>
        <a:p>
          <a:r>
            <a:rPr lang="bg-BG" dirty="0" smtClean="0"/>
            <a:t>Съставяне</a:t>
          </a:r>
          <a:endParaRPr lang="bg-BG" dirty="0"/>
        </a:p>
      </dgm:t>
    </dgm:pt>
    <dgm:pt modelId="{04521873-E195-46E5-8ED6-907B0B8A247D}" type="parTrans" cxnId="{99EF19BC-C9CA-4E7B-99CE-DDB59A557FCB}">
      <dgm:prSet/>
      <dgm:spPr/>
      <dgm:t>
        <a:bodyPr/>
        <a:lstStyle/>
        <a:p>
          <a:endParaRPr lang="bg-BG"/>
        </a:p>
      </dgm:t>
    </dgm:pt>
    <dgm:pt modelId="{5EF7B1BC-CF05-4B87-B3AC-2642B861C259}" type="sibTrans" cxnId="{99EF19BC-C9CA-4E7B-99CE-DDB59A557FCB}">
      <dgm:prSet/>
      <dgm:spPr/>
      <dgm:t>
        <a:bodyPr/>
        <a:lstStyle/>
        <a:p>
          <a:endParaRPr lang="bg-BG"/>
        </a:p>
      </dgm:t>
    </dgm:pt>
    <dgm:pt modelId="{EDF966BC-4A98-4FFB-8BCF-4F5EDF42C737}">
      <dgm:prSet phldrT="[Text]"/>
      <dgm:spPr/>
      <dgm:t>
        <a:bodyPr/>
        <a:lstStyle/>
        <a:p>
          <a:r>
            <a:rPr lang="bg-BG" dirty="0" smtClean="0"/>
            <a:t>Съхраняване</a:t>
          </a:r>
          <a:endParaRPr lang="bg-BG" dirty="0"/>
        </a:p>
      </dgm:t>
    </dgm:pt>
    <dgm:pt modelId="{312CD3FE-5CF2-4B9C-A1A4-71906D1FABDF}" type="parTrans" cxnId="{67B66F62-CFE5-4161-A285-6848D7F53F49}">
      <dgm:prSet/>
      <dgm:spPr/>
      <dgm:t>
        <a:bodyPr/>
        <a:lstStyle/>
        <a:p>
          <a:endParaRPr lang="bg-BG"/>
        </a:p>
      </dgm:t>
    </dgm:pt>
    <dgm:pt modelId="{F85FE4C8-098A-4B62-B609-E9029597EBC2}" type="sibTrans" cxnId="{67B66F62-CFE5-4161-A285-6848D7F53F49}">
      <dgm:prSet/>
      <dgm:spPr/>
      <dgm:t>
        <a:bodyPr/>
        <a:lstStyle/>
        <a:p>
          <a:endParaRPr lang="bg-BG"/>
        </a:p>
      </dgm:t>
    </dgm:pt>
    <dgm:pt modelId="{61771B8B-8C7F-416F-BBCF-A4FBAB662512}">
      <dgm:prSet phldrT="[Text]"/>
      <dgm:spPr/>
      <dgm:t>
        <a:bodyPr/>
        <a:lstStyle/>
        <a:p>
          <a:r>
            <a:rPr lang="bg-BG" dirty="0" smtClean="0"/>
            <a:t>Представяне</a:t>
          </a:r>
          <a:endParaRPr lang="bg-BG" dirty="0"/>
        </a:p>
      </dgm:t>
    </dgm:pt>
    <dgm:pt modelId="{6CE17368-343E-4631-AB49-AFD614D2736E}" type="parTrans" cxnId="{469CD973-CD77-4370-B6B8-38CC73303B56}">
      <dgm:prSet/>
      <dgm:spPr/>
      <dgm:t>
        <a:bodyPr/>
        <a:lstStyle/>
        <a:p>
          <a:endParaRPr lang="bg-BG"/>
        </a:p>
      </dgm:t>
    </dgm:pt>
    <dgm:pt modelId="{B1C83560-9762-4BD8-8880-8401E6D06748}" type="sibTrans" cxnId="{469CD973-CD77-4370-B6B8-38CC73303B56}">
      <dgm:prSet/>
      <dgm:spPr/>
      <dgm:t>
        <a:bodyPr/>
        <a:lstStyle/>
        <a:p>
          <a:endParaRPr lang="bg-BG"/>
        </a:p>
      </dgm:t>
    </dgm:pt>
    <dgm:pt modelId="{6A4A704F-9E43-41F9-9186-4827FE43B2E5}" type="pres">
      <dgm:prSet presAssocID="{35E45BF6-B2E5-4A7C-BF67-B89D0C7D1A3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46B43B59-0BA2-4460-93D7-3BC98D3E64B4}" type="pres">
      <dgm:prSet presAssocID="{B5D97041-9ABE-4B99-A7FA-DC62A5F89725}" presName="root1" presStyleCnt="0"/>
      <dgm:spPr/>
    </dgm:pt>
    <dgm:pt modelId="{043A61BB-ED12-48FF-8C79-BD0C1EA90A0F}" type="pres">
      <dgm:prSet presAssocID="{B5D97041-9ABE-4B99-A7FA-DC62A5F89725}" presName="LevelOneTextNode" presStyleLbl="node0" presStyleIdx="0" presStyleCnt="1" custAng="10800000" custFlipVert="1" custScaleX="119558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A64A0DC4-4D36-4F69-9716-D6B62EE0C9C6}" type="pres">
      <dgm:prSet presAssocID="{B5D97041-9ABE-4B99-A7FA-DC62A5F89725}" presName="level2hierChild" presStyleCnt="0"/>
      <dgm:spPr/>
    </dgm:pt>
    <dgm:pt modelId="{A30EF09A-04D9-4AC4-9D97-D339260C1642}" type="pres">
      <dgm:prSet presAssocID="{68C5CB35-956F-4A05-B46E-C6F4FC0C771D}" presName="conn2-1" presStyleLbl="parChTrans1D2" presStyleIdx="0" presStyleCnt="4"/>
      <dgm:spPr/>
      <dgm:t>
        <a:bodyPr/>
        <a:lstStyle/>
        <a:p>
          <a:endParaRPr lang="bg-BG"/>
        </a:p>
      </dgm:t>
    </dgm:pt>
    <dgm:pt modelId="{25947F6E-1EFA-4030-A4FF-0ACF7AFA1A3D}" type="pres">
      <dgm:prSet presAssocID="{68C5CB35-956F-4A05-B46E-C6F4FC0C771D}" presName="connTx" presStyleLbl="parChTrans1D2" presStyleIdx="0" presStyleCnt="4"/>
      <dgm:spPr/>
      <dgm:t>
        <a:bodyPr/>
        <a:lstStyle/>
        <a:p>
          <a:endParaRPr lang="bg-BG"/>
        </a:p>
      </dgm:t>
    </dgm:pt>
    <dgm:pt modelId="{08BD210E-8C66-46B5-9D85-BBF607F1F2A2}" type="pres">
      <dgm:prSet presAssocID="{77903063-CFB7-4BF7-AA89-6E738DEA13CF}" presName="root2" presStyleCnt="0"/>
      <dgm:spPr/>
    </dgm:pt>
    <dgm:pt modelId="{D9A39BA2-5609-46FC-8285-8B1EBDBB29F0}" type="pres">
      <dgm:prSet presAssocID="{77903063-CFB7-4BF7-AA89-6E738DEA13C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431D028-0623-475D-A11C-2027FB39057D}" type="pres">
      <dgm:prSet presAssocID="{77903063-CFB7-4BF7-AA89-6E738DEA13CF}" presName="level3hierChild" presStyleCnt="0"/>
      <dgm:spPr/>
    </dgm:pt>
    <dgm:pt modelId="{7AD918E2-48FE-4292-A4E1-A8F3472FE5AB}" type="pres">
      <dgm:prSet presAssocID="{04521873-E195-46E5-8ED6-907B0B8A247D}" presName="conn2-1" presStyleLbl="parChTrans1D2" presStyleIdx="1" presStyleCnt="4"/>
      <dgm:spPr/>
      <dgm:t>
        <a:bodyPr/>
        <a:lstStyle/>
        <a:p>
          <a:endParaRPr lang="bg-BG"/>
        </a:p>
      </dgm:t>
    </dgm:pt>
    <dgm:pt modelId="{3C9F2A7E-A059-4203-A2C2-DA9AF6C826F7}" type="pres">
      <dgm:prSet presAssocID="{04521873-E195-46E5-8ED6-907B0B8A247D}" presName="connTx" presStyleLbl="parChTrans1D2" presStyleIdx="1" presStyleCnt="4"/>
      <dgm:spPr/>
      <dgm:t>
        <a:bodyPr/>
        <a:lstStyle/>
        <a:p>
          <a:endParaRPr lang="bg-BG"/>
        </a:p>
      </dgm:t>
    </dgm:pt>
    <dgm:pt modelId="{79624E45-7140-48A1-AD60-0FEABEAB0398}" type="pres">
      <dgm:prSet presAssocID="{4B51D35D-A315-41F8-9936-9EAADDA06EAF}" presName="root2" presStyleCnt="0"/>
      <dgm:spPr/>
    </dgm:pt>
    <dgm:pt modelId="{E21A1309-D62C-49CA-B1A1-33DB4B6BE175}" type="pres">
      <dgm:prSet presAssocID="{4B51D35D-A315-41F8-9936-9EAADDA06EAF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5F514806-DE49-497E-B7B0-981FDC2CC789}" type="pres">
      <dgm:prSet presAssocID="{4B51D35D-A315-41F8-9936-9EAADDA06EAF}" presName="level3hierChild" presStyleCnt="0"/>
      <dgm:spPr/>
    </dgm:pt>
    <dgm:pt modelId="{F66FA14A-C597-4E31-A058-378079498A81}" type="pres">
      <dgm:prSet presAssocID="{312CD3FE-5CF2-4B9C-A1A4-71906D1FABDF}" presName="conn2-1" presStyleLbl="parChTrans1D2" presStyleIdx="2" presStyleCnt="4"/>
      <dgm:spPr/>
      <dgm:t>
        <a:bodyPr/>
        <a:lstStyle/>
        <a:p>
          <a:endParaRPr lang="bg-BG"/>
        </a:p>
      </dgm:t>
    </dgm:pt>
    <dgm:pt modelId="{935D1D17-FE6C-408E-B31C-E889449E37FE}" type="pres">
      <dgm:prSet presAssocID="{312CD3FE-5CF2-4B9C-A1A4-71906D1FABDF}" presName="connTx" presStyleLbl="parChTrans1D2" presStyleIdx="2" presStyleCnt="4"/>
      <dgm:spPr/>
      <dgm:t>
        <a:bodyPr/>
        <a:lstStyle/>
        <a:p>
          <a:endParaRPr lang="bg-BG"/>
        </a:p>
      </dgm:t>
    </dgm:pt>
    <dgm:pt modelId="{EA8B83A5-ED7A-4238-89A6-A5D7EB89D744}" type="pres">
      <dgm:prSet presAssocID="{EDF966BC-4A98-4FFB-8BCF-4F5EDF42C737}" presName="root2" presStyleCnt="0"/>
      <dgm:spPr/>
    </dgm:pt>
    <dgm:pt modelId="{C2E397B7-648B-43EE-BAE3-B080137FA780}" type="pres">
      <dgm:prSet presAssocID="{EDF966BC-4A98-4FFB-8BCF-4F5EDF42C737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39FAE3D-4E15-491B-AC22-A41722A495A9}" type="pres">
      <dgm:prSet presAssocID="{EDF966BC-4A98-4FFB-8BCF-4F5EDF42C737}" presName="level3hierChild" presStyleCnt="0"/>
      <dgm:spPr/>
    </dgm:pt>
    <dgm:pt modelId="{8FD770B9-34DD-45EE-98E1-7C823F38EB32}" type="pres">
      <dgm:prSet presAssocID="{6CE17368-343E-4631-AB49-AFD614D2736E}" presName="conn2-1" presStyleLbl="parChTrans1D2" presStyleIdx="3" presStyleCnt="4"/>
      <dgm:spPr/>
      <dgm:t>
        <a:bodyPr/>
        <a:lstStyle/>
        <a:p>
          <a:endParaRPr lang="bg-BG"/>
        </a:p>
      </dgm:t>
    </dgm:pt>
    <dgm:pt modelId="{18E95814-2D0F-4356-920F-F21C55F2F968}" type="pres">
      <dgm:prSet presAssocID="{6CE17368-343E-4631-AB49-AFD614D2736E}" presName="connTx" presStyleLbl="parChTrans1D2" presStyleIdx="3" presStyleCnt="4"/>
      <dgm:spPr/>
      <dgm:t>
        <a:bodyPr/>
        <a:lstStyle/>
        <a:p>
          <a:endParaRPr lang="bg-BG"/>
        </a:p>
      </dgm:t>
    </dgm:pt>
    <dgm:pt modelId="{CD28508C-18C6-4742-85A7-8FF1776AC6EC}" type="pres">
      <dgm:prSet presAssocID="{61771B8B-8C7F-416F-BBCF-A4FBAB662512}" presName="root2" presStyleCnt="0"/>
      <dgm:spPr/>
    </dgm:pt>
    <dgm:pt modelId="{013B45E6-76C1-4EB5-A377-F970B63BD7C1}" type="pres">
      <dgm:prSet presAssocID="{61771B8B-8C7F-416F-BBCF-A4FBAB66251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DE1059DE-9DB6-4520-9CBE-5F3853DBC7A0}" type="pres">
      <dgm:prSet presAssocID="{61771B8B-8C7F-416F-BBCF-A4FBAB662512}" presName="level3hierChild" presStyleCnt="0"/>
      <dgm:spPr/>
    </dgm:pt>
  </dgm:ptLst>
  <dgm:cxnLst>
    <dgm:cxn modelId="{EBABA062-04ED-4886-86E6-B5ABB6589867}" type="presOf" srcId="{6CE17368-343E-4631-AB49-AFD614D2736E}" destId="{18E95814-2D0F-4356-920F-F21C55F2F968}" srcOrd="1" destOrd="0" presId="urn:microsoft.com/office/officeart/2008/layout/HorizontalMultiLevelHierarchy"/>
    <dgm:cxn modelId="{C61BA4D8-A717-4364-943A-321DAD9390E4}" type="presOf" srcId="{EDF966BC-4A98-4FFB-8BCF-4F5EDF42C737}" destId="{C2E397B7-648B-43EE-BAE3-B080137FA780}" srcOrd="0" destOrd="0" presId="urn:microsoft.com/office/officeart/2008/layout/HorizontalMultiLevelHierarchy"/>
    <dgm:cxn modelId="{469CD973-CD77-4370-B6B8-38CC73303B56}" srcId="{B5D97041-9ABE-4B99-A7FA-DC62A5F89725}" destId="{61771B8B-8C7F-416F-BBCF-A4FBAB662512}" srcOrd="3" destOrd="0" parTransId="{6CE17368-343E-4631-AB49-AFD614D2736E}" sibTransId="{B1C83560-9762-4BD8-8880-8401E6D06748}"/>
    <dgm:cxn modelId="{39AB77BB-A28E-4C34-BB87-439FE8E3EA59}" type="presOf" srcId="{4B51D35D-A315-41F8-9936-9EAADDA06EAF}" destId="{E21A1309-D62C-49CA-B1A1-33DB4B6BE175}" srcOrd="0" destOrd="0" presId="urn:microsoft.com/office/officeart/2008/layout/HorizontalMultiLevelHierarchy"/>
    <dgm:cxn modelId="{9A830E0B-CAC9-42F7-B42E-F40E75DB1B42}" type="presOf" srcId="{312CD3FE-5CF2-4B9C-A1A4-71906D1FABDF}" destId="{F66FA14A-C597-4E31-A058-378079498A81}" srcOrd="0" destOrd="0" presId="urn:microsoft.com/office/officeart/2008/layout/HorizontalMultiLevelHierarchy"/>
    <dgm:cxn modelId="{29DF2E62-3AC7-4876-B28A-74F4D7ACA9C8}" type="presOf" srcId="{04521873-E195-46E5-8ED6-907B0B8A247D}" destId="{7AD918E2-48FE-4292-A4E1-A8F3472FE5AB}" srcOrd="0" destOrd="0" presId="urn:microsoft.com/office/officeart/2008/layout/HorizontalMultiLevelHierarchy"/>
    <dgm:cxn modelId="{4D2A77E5-0AC6-4078-BB5C-DD364EF77A20}" type="presOf" srcId="{35E45BF6-B2E5-4A7C-BF67-B89D0C7D1A34}" destId="{6A4A704F-9E43-41F9-9186-4827FE43B2E5}" srcOrd="0" destOrd="0" presId="urn:microsoft.com/office/officeart/2008/layout/HorizontalMultiLevelHierarchy"/>
    <dgm:cxn modelId="{0944BA68-451A-4709-925C-C735FAABC4CD}" type="presOf" srcId="{B5D97041-9ABE-4B99-A7FA-DC62A5F89725}" destId="{043A61BB-ED12-48FF-8C79-BD0C1EA90A0F}" srcOrd="0" destOrd="0" presId="urn:microsoft.com/office/officeart/2008/layout/HorizontalMultiLevelHierarchy"/>
    <dgm:cxn modelId="{1353BF31-FA95-4569-8E61-BA27512BAB87}" type="presOf" srcId="{77903063-CFB7-4BF7-AA89-6E738DEA13CF}" destId="{D9A39BA2-5609-46FC-8285-8B1EBDBB29F0}" srcOrd="0" destOrd="0" presId="urn:microsoft.com/office/officeart/2008/layout/HorizontalMultiLevelHierarchy"/>
    <dgm:cxn modelId="{2AC34612-010B-44C3-A097-E275C3950D01}" srcId="{35E45BF6-B2E5-4A7C-BF67-B89D0C7D1A34}" destId="{B5D97041-9ABE-4B99-A7FA-DC62A5F89725}" srcOrd="0" destOrd="0" parTransId="{9B8871F8-951B-4590-B28A-BA4F1F90B5D7}" sibTransId="{AC563537-B440-422B-89D0-E950A4C07AFA}"/>
    <dgm:cxn modelId="{F0CB8799-122B-42FD-AEC2-B749C1C36913}" type="presOf" srcId="{68C5CB35-956F-4A05-B46E-C6F4FC0C771D}" destId="{A30EF09A-04D9-4AC4-9D97-D339260C1642}" srcOrd="0" destOrd="0" presId="urn:microsoft.com/office/officeart/2008/layout/HorizontalMultiLevelHierarchy"/>
    <dgm:cxn modelId="{4B566359-2ED6-44D1-B192-190E643DC3BF}" type="presOf" srcId="{61771B8B-8C7F-416F-BBCF-A4FBAB662512}" destId="{013B45E6-76C1-4EB5-A377-F970B63BD7C1}" srcOrd="0" destOrd="0" presId="urn:microsoft.com/office/officeart/2008/layout/HorizontalMultiLevelHierarchy"/>
    <dgm:cxn modelId="{7986EF49-A5FA-438A-A411-0DA829E026B5}" type="presOf" srcId="{312CD3FE-5CF2-4B9C-A1A4-71906D1FABDF}" destId="{935D1D17-FE6C-408E-B31C-E889449E37FE}" srcOrd="1" destOrd="0" presId="urn:microsoft.com/office/officeart/2008/layout/HorizontalMultiLevelHierarchy"/>
    <dgm:cxn modelId="{7FDDE6C5-DB3E-4278-9370-7162D680272E}" type="presOf" srcId="{68C5CB35-956F-4A05-B46E-C6F4FC0C771D}" destId="{25947F6E-1EFA-4030-A4FF-0ACF7AFA1A3D}" srcOrd="1" destOrd="0" presId="urn:microsoft.com/office/officeart/2008/layout/HorizontalMultiLevelHierarchy"/>
    <dgm:cxn modelId="{5D76EE0B-55FA-480F-956C-C71F0429119C}" type="presOf" srcId="{04521873-E195-46E5-8ED6-907B0B8A247D}" destId="{3C9F2A7E-A059-4203-A2C2-DA9AF6C826F7}" srcOrd="1" destOrd="0" presId="urn:microsoft.com/office/officeart/2008/layout/HorizontalMultiLevelHierarchy"/>
    <dgm:cxn modelId="{2E410A24-5443-4A03-8AF1-2F5715A6CA4C}" type="presOf" srcId="{6CE17368-343E-4631-AB49-AFD614D2736E}" destId="{8FD770B9-34DD-45EE-98E1-7C823F38EB32}" srcOrd="0" destOrd="0" presId="urn:microsoft.com/office/officeart/2008/layout/HorizontalMultiLevelHierarchy"/>
    <dgm:cxn modelId="{67B66F62-CFE5-4161-A285-6848D7F53F49}" srcId="{B5D97041-9ABE-4B99-A7FA-DC62A5F89725}" destId="{EDF966BC-4A98-4FFB-8BCF-4F5EDF42C737}" srcOrd="2" destOrd="0" parTransId="{312CD3FE-5CF2-4B9C-A1A4-71906D1FABDF}" sibTransId="{F85FE4C8-098A-4B62-B609-E9029597EBC2}"/>
    <dgm:cxn modelId="{153C95B2-B91E-43E4-B1F1-4D15ADC28DE0}" srcId="{B5D97041-9ABE-4B99-A7FA-DC62A5F89725}" destId="{77903063-CFB7-4BF7-AA89-6E738DEA13CF}" srcOrd="0" destOrd="0" parTransId="{68C5CB35-956F-4A05-B46E-C6F4FC0C771D}" sibTransId="{2B0A63F1-87C9-49E1-BC0A-BB133BFAEBE6}"/>
    <dgm:cxn modelId="{99EF19BC-C9CA-4E7B-99CE-DDB59A557FCB}" srcId="{B5D97041-9ABE-4B99-A7FA-DC62A5F89725}" destId="{4B51D35D-A315-41F8-9936-9EAADDA06EAF}" srcOrd="1" destOrd="0" parTransId="{04521873-E195-46E5-8ED6-907B0B8A247D}" sibTransId="{5EF7B1BC-CF05-4B87-B3AC-2642B861C259}"/>
    <dgm:cxn modelId="{8082419A-5A14-4D70-96E9-6671181AA9EE}" type="presParOf" srcId="{6A4A704F-9E43-41F9-9186-4827FE43B2E5}" destId="{46B43B59-0BA2-4460-93D7-3BC98D3E64B4}" srcOrd="0" destOrd="0" presId="urn:microsoft.com/office/officeart/2008/layout/HorizontalMultiLevelHierarchy"/>
    <dgm:cxn modelId="{030856F6-62B5-4486-B65B-E9EA49BE9203}" type="presParOf" srcId="{46B43B59-0BA2-4460-93D7-3BC98D3E64B4}" destId="{043A61BB-ED12-48FF-8C79-BD0C1EA90A0F}" srcOrd="0" destOrd="0" presId="urn:microsoft.com/office/officeart/2008/layout/HorizontalMultiLevelHierarchy"/>
    <dgm:cxn modelId="{56F34EE9-5145-475F-A501-A64ACD72E849}" type="presParOf" srcId="{46B43B59-0BA2-4460-93D7-3BC98D3E64B4}" destId="{A64A0DC4-4D36-4F69-9716-D6B62EE0C9C6}" srcOrd="1" destOrd="0" presId="urn:microsoft.com/office/officeart/2008/layout/HorizontalMultiLevelHierarchy"/>
    <dgm:cxn modelId="{FC35EA19-BB50-4D18-BA62-6C0C45F87BA7}" type="presParOf" srcId="{A64A0DC4-4D36-4F69-9716-D6B62EE0C9C6}" destId="{A30EF09A-04D9-4AC4-9D97-D339260C1642}" srcOrd="0" destOrd="0" presId="urn:microsoft.com/office/officeart/2008/layout/HorizontalMultiLevelHierarchy"/>
    <dgm:cxn modelId="{CD74EB3A-635B-4187-A5C4-FEC390036CCA}" type="presParOf" srcId="{A30EF09A-04D9-4AC4-9D97-D339260C1642}" destId="{25947F6E-1EFA-4030-A4FF-0ACF7AFA1A3D}" srcOrd="0" destOrd="0" presId="urn:microsoft.com/office/officeart/2008/layout/HorizontalMultiLevelHierarchy"/>
    <dgm:cxn modelId="{244F13A7-61CB-45B0-A456-30F235666B05}" type="presParOf" srcId="{A64A0DC4-4D36-4F69-9716-D6B62EE0C9C6}" destId="{08BD210E-8C66-46B5-9D85-BBF607F1F2A2}" srcOrd="1" destOrd="0" presId="urn:microsoft.com/office/officeart/2008/layout/HorizontalMultiLevelHierarchy"/>
    <dgm:cxn modelId="{3632CAD9-5984-4B64-BBBC-F85DDAFD6603}" type="presParOf" srcId="{08BD210E-8C66-46B5-9D85-BBF607F1F2A2}" destId="{D9A39BA2-5609-46FC-8285-8B1EBDBB29F0}" srcOrd="0" destOrd="0" presId="urn:microsoft.com/office/officeart/2008/layout/HorizontalMultiLevelHierarchy"/>
    <dgm:cxn modelId="{16406478-67F4-4A52-9266-B50A95096B19}" type="presParOf" srcId="{08BD210E-8C66-46B5-9D85-BBF607F1F2A2}" destId="{2431D028-0623-475D-A11C-2027FB39057D}" srcOrd="1" destOrd="0" presId="urn:microsoft.com/office/officeart/2008/layout/HorizontalMultiLevelHierarchy"/>
    <dgm:cxn modelId="{81ADE807-B719-4A37-BFB1-4E73D538C265}" type="presParOf" srcId="{A64A0DC4-4D36-4F69-9716-D6B62EE0C9C6}" destId="{7AD918E2-48FE-4292-A4E1-A8F3472FE5AB}" srcOrd="2" destOrd="0" presId="urn:microsoft.com/office/officeart/2008/layout/HorizontalMultiLevelHierarchy"/>
    <dgm:cxn modelId="{960D50E3-97CA-499A-9E4E-9E2486EED1DE}" type="presParOf" srcId="{7AD918E2-48FE-4292-A4E1-A8F3472FE5AB}" destId="{3C9F2A7E-A059-4203-A2C2-DA9AF6C826F7}" srcOrd="0" destOrd="0" presId="urn:microsoft.com/office/officeart/2008/layout/HorizontalMultiLevelHierarchy"/>
    <dgm:cxn modelId="{0B3A1DA6-014B-4DA8-B934-8E075DA5D892}" type="presParOf" srcId="{A64A0DC4-4D36-4F69-9716-D6B62EE0C9C6}" destId="{79624E45-7140-48A1-AD60-0FEABEAB0398}" srcOrd="3" destOrd="0" presId="urn:microsoft.com/office/officeart/2008/layout/HorizontalMultiLevelHierarchy"/>
    <dgm:cxn modelId="{8232A2D6-7664-4EA7-AA3B-8A885C866644}" type="presParOf" srcId="{79624E45-7140-48A1-AD60-0FEABEAB0398}" destId="{E21A1309-D62C-49CA-B1A1-33DB4B6BE175}" srcOrd="0" destOrd="0" presId="urn:microsoft.com/office/officeart/2008/layout/HorizontalMultiLevelHierarchy"/>
    <dgm:cxn modelId="{8F10524A-7933-4448-B362-5ED3AA89C204}" type="presParOf" srcId="{79624E45-7140-48A1-AD60-0FEABEAB0398}" destId="{5F514806-DE49-497E-B7B0-981FDC2CC789}" srcOrd="1" destOrd="0" presId="urn:microsoft.com/office/officeart/2008/layout/HorizontalMultiLevelHierarchy"/>
    <dgm:cxn modelId="{D4A912FE-6237-4BC5-BEFE-5EB17B53C09D}" type="presParOf" srcId="{A64A0DC4-4D36-4F69-9716-D6B62EE0C9C6}" destId="{F66FA14A-C597-4E31-A058-378079498A81}" srcOrd="4" destOrd="0" presId="urn:microsoft.com/office/officeart/2008/layout/HorizontalMultiLevelHierarchy"/>
    <dgm:cxn modelId="{12FB7963-9635-43D9-BAF6-6006D22CF507}" type="presParOf" srcId="{F66FA14A-C597-4E31-A058-378079498A81}" destId="{935D1D17-FE6C-408E-B31C-E889449E37FE}" srcOrd="0" destOrd="0" presId="urn:microsoft.com/office/officeart/2008/layout/HorizontalMultiLevelHierarchy"/>
    <dgm:cxn modelId="{2797D99D-14D0-470E-8885-F205F92D3541}" type="presParOf" srcId="{A64A0DC4-4D36-4F69-9716-D6B62EE0C9C6}" destId="{EA8B83A5-ED7A-4238-89A6-A5D7EB89D744}" srcOrd="5" destOrd="0" presId="urn:microsoft.com/office/officeart/2008/layout/HorizontalMultiLevelHierarchy"/>
    <dgm:cxn modelId="{07F1CA2E-997A-4BE6-84C5-91560643768F}" type="presParOf" srcId="{EA8B83A5-ED7A-4238-89A6-A5D7EB89D744}" destId="{C2E397B7-648B-43EE-BAE3-B080137FA780}" srcOrd="0" destOrd="0" presId="urn:microsoft.com/office/officeart/2008/layout/HorizontalMultiLevelHierarchy"/>
    <dgm:cxn modelId="{5754B85B-CBAE-4FB1-9109-A15ECB6E1FB5}" type="presParOf" srcId="{EA8B83A5-ED7A-4238-89A6-A5D7EB89D744}" destId="{339FAE3D-4E15-491B-AC22-A41722A495A9}" srcOrd="1" destOrd="0" presId="urn:microsoft.com/office/officeart/2008/layout/HorizontalMultiLevelHierarchy"/>
    <dgm:cxn modelId="{B5FC4D03-57F4-4970-AC6D-0687E87F7668}" type="presParOf" srcId="{A64A0DC4-4D36-4F69-9716-D6B62EE0C9C6}" destId="{8FD770B9-34DD-45EE-98E1-7C823F38EB32}" srcOrd="6" destOrd="0" presId="urn:microsoft.com/office/officeart/2008/layout/HorizontalMultiLevelHierarchy"/>
    <dgm:cxn modelId="{9022A2F0-582F-4A11-889E-A2E665CFA44B}" type="presParOf" srcId="{8FD770B9-34DD-45EE-98E1-7C823F38EB32}" destId="{18E95814-2D0F-4356-920F-F21C55F2F968}" srcOrd="0" destOrd="0" presId="urn:microsoft.com/office/officeart/2008/layout/HorizontalMultiLevelHierarchy"/>
    <dgm:cxn modelId="{C08B5799-5D6D-4E04-A42B-D236E2FFAD38}" type="presParOf" srcId="{A64A0DC4-4D36-4F69-9716-D6B62EE0C9C6}" destId="{CD28508C-18C6-4742-85A7-8FF1776AC6EC}" srcOrd="7" destOrd="0" presId="urn:microsoft.com/office/officeart/2008/layout/HorizontalMultiLevelHierarchy"/>
    <dgm:cxn modelId="{D93B05B1-2B3A-42AB-96A7-25240ABA1407}" type="presParOf" srcId="{CD28508C-18C6-4742-85A7-8FF1776AC6EC}" destId="{013B45E6-76C1-4EB5-A377-F970B63BD7C1}" srcOrd="0" destOrd="0" presId="urn:microsoft.com/office/officeart/2008/layout/HorizontalMultiLevelHierarchy"/>
    <dgm:cxn modelId="{99AC9689-4EEC-4192-9C85-85528360FA8D}" type="presParOf" srcId="{CD28508C-18C6-4742-85A7-8FF1776AC6EC}" destId="{DE1059DE-9DB6-4520-9CBE-5F3853DBC7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F8859-7625-41F1-97F4-22B8636A59A7}" type="doc">
      <dgm:prSet loTypeId="urn:microsoft.com/office/officeart/2005/8/layout/cycle2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457DD05E-1F15-44D1-8AD8-5DC11563B768}">
      <dgm:prSet phldrT="[Text]" custT="1"/>
      <dgm:spPr/>
      <dgm:t>
        <a:bodyPr/>
        <a:lstStyle/>
        <a:p>
          <a:r>
            <a:rPr lang="bg-BG" sz="2000" dirty="0" smtClean="0">
              <a:latin typeface="Monotype Corsiva" panose="03010101010201010101" pitchFamily="66" charset="0"/>
            </a:rPr>
            <a:t>1.</a:t>
          </a:r>
        </a:p>
        <a:p>
          <a:r>
            <a:rPr lang="bg-BG" sz="2000" dirty="0" smtClean="0">
              <a:latin typeface="Monotype Corsiva" panose="03010101010201010101" pitchFamily="66" charset="0"/>
            </a:rPr>
            <a:t> Активно участие в реализиране на политиката на институцията;</a:t>
          </a:r>
          <a:endParaRPr lang="bg-BG" sz="2000" dirty="0">
            <a:latin typeface="Monotype Corsiva" panose="03010101010201010101" pitchFamily="66" charset="0"/>
          </a:endParaRPr>
        </a:p>
      </dgm:t>
    </dgm:pt>
    <dgm:pt modelId="{1F564188-A2BE-47C1-BF5F-647B6925F4DD}" type="parTrans" cxnId="{559D2FFB-44E7-41E8-BC06-093A665E5566}">
      <dgm:prSet/>
      <dgm:spPr/>
      <dgm:t>
        <a:bodyPr/>
        <a:lstStyle/>
        <a:p>
          <a:endParaRPr lang="bg-BG" sz="200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ECB27D50-02D9-42F0-AB16-CF8B821CCCF3}" type="sibTrans" cxnId="{559D2FFB-44E7-41E8-BC06-093A665E5566}">
      <dgm:prSet custT="1"/>
      <dgm:spPr/>
      <dgm:t>
        <a:bodyPr/>
        <a:lstStyle/>
        <a:p>
          <a:endParaRPr lang="bg-BG" sz="200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D19D477C-740D-411D-8D9E-93D4FAFB57FD}">
      <dgm:prSet phldrT="[Text]" custT="1"/>
      <dgm:spPr/>
      <dgm:t>
        <a:bodyPr/>
        <a:lstStyle/>
        <a:p>
          <a:r>
            <a:rPr lang="bg-BG" sz="2000" dirty="0" smtClean="0">
              <a:latin typeface="Monotype Corsiva" panose="03010101010201010101" pitchFamily="66" charset="0"/>
            </a:rPr>
            <a:t>2. </a:t>
          </a:r>
        </a:p>
        <a:p>
          <a:r>
            <a:rPr lang="bg-BG" sz="2000" dirty="0" smtClean="0">
              <a:latin typeface="Monotype Corsiva" panose="03010101010201010101" pitchFamily="66" charset="0"/>
            </a:rPr>
            <a:t>Постигнатите резултати с децата и учениците в образователния процес;</a:t>
          </a:r>
          <a:endParaRPr lang="bg-BG" sz="2000" dirty="0">
            <a:latin typeface="Monotype Corsiva" panose="03010101010201010101" pitchFamily="66" charset="0"/>
          </a:endParaRPr>
        </a:p>
      </dgm:t>
    </dgm:pt>
    <dgm:pt modelId="{52089455-9574-471B-B6D1-6B78AF4DE4C7}" type="parTrans" cxnId="{9ABC58BE-225C-40AE-B915-85271712C28F}">
      <dgm:prSet/>
      <dgm:spPr/>
      <dgm:t>
        <a:bodyPr/>
        <a:lstStyle/>
        <a:p>
          <a:endParaRPr lang="bg-BG" sz="200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0F83286C-78C7-4CD8-8671-3CCFF105D3E9}" type="sibTrans" cxnId="{9ABC58BE-225C-40AE-B915-85271712C28F}">
      <dgm:prSet custT="1"/>
      <dgm:spPr/>
      <dgm:t>
        <a:bodyPr/>
        <a:lstStyle/>
        <a:p>
          <a:endParaRPr lang="bg-BG" sz="200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AE02DC48-2C23-4379-B28E-B882870C8E8A}">
      <dgm:prSet phldrT="[Text]" custT="1"/>
      <dgm:spPr/>
      <dgm:t>
        <a:bodyPr/>
        <a:lstStyle/>
        <a:p>
          <a:r>
            <a:rPr lang="bg-BG" sz="2000" dirty="0" smtClean="0">
              <a:latin typeface="Monotype Corsiva" panose="03010101010201010101" pitchFamily="66" charset="0"/>
            </a:rPr>
            <a:t>3. </a:t>
          </a:r>
        </a:p>
        <a:p>
          <a:r>
            <a:rPr lang="bg-BG" sz="2000" dirty="0" smtClean="0">
              <a:latin typeface="Monotype Corsiva" panose="03010101010201010101" pitchFamily="66" charset="0"/>
            </a:rPr>
            <a:t>Динамиката на професионалните изяви както лични, така и на децата и учениците, с които работи;</a:t>
          </a:r>
          <a:endParaRPr lang="bg-BG" sz="2000" dirty="0">
            <a:latin typeface="Monotype Corsiva" panose="03010101010201010101" pitchFamily="66" charset="0"/>
          </a:endParaRPr>
        </a:p>
      </dgm:t>
    </dgm:pt>
    <dgm:pt modelId="{24E564D5-B3F9-48DA-84FE-7E86BAE54E68}" type="parTrans" cxnId="{45B52299-7235-4F99-92A0-F433F54352BF}">
      <dgm:prSet/>
      <dgm:spPr/>
      <dgm:t>
        <a:bodyPr/>
        <a:lstStyle/>
        <a:p>
          <a:endParaRPr lang="bg-BG" sz="200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28B3EA23-B3C3-4BE8-B049-B19020A93D1A}" type="sibTrans" cxnId="{45B52299-7235-4F99-92A0-F433F54352BF}">
      <dgm:prSet custT="1"/>
      <dgm:spPr/>
      <dgm:t>
        <a:bodyPr/>
        <a:lstStyle/>
        <a:p>
          <a:endParaRPr lang="bg-BG" sz="200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7BBC0905-D2A7-4ABC-B364-224547ECE80A}">
      <dgm:prSet phldrT="[Text]" custT="1"/>
      <dgm:spPr/>
      <dgm:t>
        <a:bodyPr/>
        <a:lstStyle/>
        <a:p>
          <a:r>
            <a:rPr lang="bg-BG" sz="2000" dirty="0" smtClean="0">
              <a:latin typeface="Monotype Corsiva" panose="03010101010201010101" pitchFamily="66" charset="0"/>
            </a:rPr>
            <a:t>4. Професионалното усъвършенстване и кариерното израстване.</a:t>
          </a:r>
          <a:endParaRPr lang="bg-BG" sz="2000" dirty="0">
            <a:latin typeface="Monotype Corsiva" panose="03010101010201010101" pitchFamily="66" charset="0"/>
          </a:endParaRPr>
        </a:p>
      </dgm:t>
    </dgm:pt>
    <dgm:pt modelId="{07C2F537-68DC-425A-95CE-3352A3DBA7E2}" type="parTrans" cxnId="{E8E3B6B0-C01C-47DE-A89E-4D4E7A2AF241}">
      <dgm:prSet/>
      <dgm:spPr/>
      <dgm:t>
        <a:bodyPr/>
        <a:lstStyle/>
        <a:p>
          <a:endParaRPr lang="bg-BG" sz="200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2912F7DF-4E4D-49BE-B7FC-A9D510124ECE}" type="sibTrans" cxnId="{E8E3B6B0-C01C-47DE-A89E-4D4E7A2AF241}">
      <dgm:prSet custT="1"/>
      <dgm:spPr/>
      <dgm:t>
        <a:bodyPr/>
        <a:lstStyle/>
        <a:p>
          <a:endParaRPr lang="bg-BG" sz="200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5CAD6716-3DE8-49EF-94AD-02C96B113700}" type="pres">
      <dgm:prSet presAssocID="{D3FF8859-7625-41F1-97F4-22B8636A59A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A5F9F41-2BC1-46D1-9B31-6D9E76F31FB3}" type="pres">
      <dgm:prSet presAssocID="{457DD05E-1F15-44D1-8AD8-5DC11563B768}" presName="node" presStyleLbl="node1" presStyleIdx="0" presStyleCnt="4" custScaleX="15755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3E18C8F-C550-4CFE-BA4E-D57002D7B1CF}" type="pres">
      <dgm:prSet presAssocID="{ECB27D50-02D9-42F0-AB16-CF8B821CCCF3}" presName="sibTrans" presStyleLbl="sibTrans2D1" presStyleIdx="0" presStyleCnt="4"/>
      <dgm:spPr/>
      <dgm:t>
        <a:bodyPr/>
        <a:lstStyle/>
        <a:p>
          <a:endParaRPr lang="bg-BG"/>
        </a:p>
      </dgm:t>
    </dgm:pt>
    <dgm:pt modelId="{4C9A2F2C-5747-45F0-96E8-070E761807C8}" type="pres">
      <dgm:prSet presAssocID="{ECB27D50-02D9-42F0-AB16-CF8B821CCCF3}" presName="connectorText" presStyleLbl="sibTrans2D1" presStyleIdx="0" presStyleCnt="4"/>
      <dgm:spPr/>
      <dgm:t>
        <a:bodyPr/>
        <a:lstStyle/>
        <a:p>
          <a:endParaRPr lang="bg-BG"/>
        </a:p>
      </dgm:t>
    </dgm:pt>
    <dgm:pt modelId="{FCA64315-6E5B-417D-B926-8B0D77458605}" type="pres">
      <dgm:prSet presAssocID="{D19D477C-740D-411D-8D9E-93D4FAFB57FD}" presName="node" presStyleLbl="node1" presStyleIdx="1" presStyleCnt="4" custScaleX="14599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A25EA3A-9F23-44A8-B8C3-31DC484B4656}" type="pres">
      <dgm:prSet presAssocID="{0F83286C-78C7-4CD8-8671-3CCFF105D3E9}" presName="sibTrans" presStyleLbl="sibTrans2D1" presStyleIdx="1" presStyleCnt="4"/>
      <dgm:spPr/>
      <dgm:t>
        <a:bodyPr/>
        <a:lstStyle/>
        <a:p>
          <a:endParaRPr lang="bg-BG"/>
        </a:p>
      </dgm:t>
    </dgm:pt>
    <dgm:pt modelId="{7E6B4156-77FF-4239-943E-94D55816C08C}" type="pres">
      <dgm:prSet presAssocID="{0F83286C-78C7-4CD8-8671-3CCFF105D3E9}" presName="connectorText" presStyleLbl="sibTrans2D1" presStyleIdx="1" presStyleCnt="4"/>
      <dgm:spPr/>
      <dgm:t>
        <a:bodyPr/>
        <a:lstStyle/>
        <a:p>
          <a:endParaRPr lang="bg-BG"/>
        </a:p>
      </dgm:t>
    </dgm:pt>
    <dgm:pt modelId="{308F9C5D-85D8-4949-8585-854E86FF3073}" type="pres">
      <dgm:prSet presAssocID="{AE02DC48-2C23-4379-B28E-B882870C8E8A}" presName="node" presStyleLbl="node1" presStyleIdx="2" presStyleCnt="4" custScaleX="16588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9B1A607-D7A9-4658-B519-25C6D950E111}" type="pres">
      <dgm:prSet presAssocID="{28B3EA23-B3C3-4BE8-B049-B19020A93D1A}" presName="sibTrans" presStyleLbl="sibTrans2D1" presStyleIdx="2" presStyleCnt="4"/>
      <dgm:spPr/>
      <dgm:t>
        <a:bodyPr/>
        <a:lstStyle/>
        <a:p>
          <a:endParaRPr lang="bg-BG"/>
        </a:p>
      </dgm:t>
    </dgm:pt>
    <dgm:pt modelId="{52C2146E-8A47-4E47-B206-A1387A19B6E9}" type="pres">
      <dgm:prSet presAssocID="{28B3EA23-B3C3-4BE8-B049-B19020A93D1A}" presName="connectorText" presStyleLbl="sibTrans2D1" presStyleIdx="2" presStyleCnt="4"/>
      <dgm:spPr/>
      <dgm:t>
        <a:bodyPr/>
        <a:lstStyle/>
        <a:p>
          <a:endParaRPr lang="bg-BG"/>
        </a:p>
      </dgm:t>
    </dgm:pt>
    <dgm:pt modelId="{904E32DD-E51C-42AA-AE68-E4BF2DFAFCCB}" type="pres">
      <dgm:prSet presAssocID="{7BBC0905-D2A7-4ABC-B364-224547ECE80A}" presName="node" presStyleLbl="node1" presStyleIdx="3" presStyleCnt="4" custScaleX="14723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CD0EE5D-B5BF-44A7-8895-1D452B9D8323}" type="pres">
      <dgm:prSet presAssocID="{2912F7DF-4E4D-49BE-B7FC-A9D510124ECE}" presName="sibTrans" presStyleLbl="sibTrans2D1" presStyleIdx="3" presStyleCnt="4"/>
      <dgm:spPr/>
      <dgm:t>
        <a:bodyPr/>
        <a:lstStyle/>
        <a:p>
          <a:endParaRPr lang="bg-BG"/>
        </a:p>
      </dgm:t>
    </dgm:pt>
    <dgm:pt modelId="{45552621-C3A7-4DDA-AB4B-AAE11DD04CC8}" type="pres">
      <dgm:prSet presAssocID="{2912F7DF-4E4D-49BE-B7FC-A9D510124ECE}" presName="connectorText" presStyleLbl="sibTrans2D1" presStyleIdx="3" presStyleCnt="4"/>
      <dgm:spPr/>
      <dgm:t>
        <a:bodyPr/>
        <a:lstStyle/>
        <a:p>
          <a:endParaRPr lang="bg-BG"/>
        </a:p>
      </dgm:t>
    </dgm:pt>
  </dgm:ptLst>
  <dgm:cxnLst>
    <dgm:cxn modelId="{D56BB688-99E0-47B9-9F5A-21CDF6307F54}" type="presOf" srcId="{457DD05E-1F15-44D1-8AD8-5DC11563B768}" destId="{6A5F9F41-2BC1-46D1-9B31-6D9E76F31FB3}" srcOrd="0" destOrd="0" presId="urn:microsoft.com/office/officeart/2005/8/layout/cycle2"/>
    <dgm:cxn modelId="{68F3D03F-A5AD-430F-A2D1-F7AE1154A6CD}" type="presOf" srcId="{AE02DC48-2C23-4379-B28E-B882870C8E8A}" destId="{308F9C5D-85D8-4949-8585-854E86FF3073}" srcOrd="0" destOrd="0" presId="urn:microsoft.com/office/officeart/2005/8/layout/cycle2"/>
    <dgm:cxn modelId="{E4256247-61BF-40C0-A9F9-78F4FFF33055}" type="presOf" srcId="{0F83286C-78C7-4CD8-8671-3CCFF105D3E9}" destId="{7E6B4156-77FF-4239-943E-94D55816C08C}" srcOrd="1" destOrd="0" presId="urn:microsoft.com/office/officeart/2005/8/layout/cycle2"/>
    <dgm:cxn modelId="{9ABC58BE-225C-40AE-B915-85271712C28F}" srcId="{D3FF8859-7625-41F1-97F4-22B8636A59A7}" destId="{D19D477C-740D-411D-8D9E-93D4FAFB57FD}" srcOrd="1" destOrd="0" parTransId="{52089455-9574-471B-B6D1-6B78AF4DE4C7}" sibTransId="{0F83286C-78C7-4CD8-8671-3CCFF105D3E9}"/>
    <dgm:cxn modelId="{7B71A3B3-6605-4275-9829-48F9B134B119}" type="presOf" srcId="{0F83286C-78C7-4CD8-8671-3CCFF105D3E9}" destId="{5A25EA3A-9F23-44A8-B8C3-31DC484B4656}" srcOrd="0" destOrd="0" presId="urn:microsoft.com/office/officeart/2005/8/layout/cycle2"/>
    <dgm:cxn modelId="{76155E44-7DF1-40A5-A238-42DDBA476189}" type="presOf" srcId="{28B3EA23-B3C3-4BE8-B049-B19020A93D1A}" destId="{52C2146E-8A47-4E47-B206-A1387A19B6E9}" srcOrd="1" destOrd="0" presId="urn:microsoft.com/office/officeart/2005/8/layout/cycle2"/>
    <dgm:cxn modelId="{44CFC652-B4A5-41FE-86AB-8DAD3A17D9F0}" type="presOf" srcId="{2912F7DF-4E4D-49BE-B7FC-A9D510124ECE}" destId="{9CD0EE5D-B5BF-44A7-8895-1D452B9D8323}" srcOrd="0" destOrd="0" presId="urn:microsoft.com/office/officeart/2005/8/layout/cycle2"/>
    <dgm:cxn modelId="{0D79CAD2-1153-46B3-B3CC-D8A1F9A7EC6B}" type="presOf" srcId="{ECB27D50-02D9-42F0-AB16-CF8B821CCCF3}" destId="{63E18C8F-C550-4CFE-BA4E-D57002D7B1CF}" srcOrd="0" destOrd="0" presId="urn:microsoft.com/office/officeart/2005/8/layout/cycle2"/>
    <dgm:cxn modelId="{28A5E589-6C6B-4D3F-BB60-23B2E5049C30}" type="presOf" srcId="{28B3EA23-B3C3-4BE8-B049-B19020A93D1A}" destId="{C9B1A607-D7A9-4658-B519-25C6D950E111}" srcOrd="0" destOrd="0" presId="urn:microsoft.com/office/officeart/2005/8/layout/cycle2"/>
    <dgm:cxn modelId="{559D2FFB-44E7-41E8-BC06-093A665E5566}" srcId="{D3FF8859-7625-41F1-97F4-22B8636A59A7}" destId="{457DD05E-1F15-44D1-8AD8-5DC11563B768}" srcOrd="0" destOrd="0" parTransId="{1F564188-A2BE-47C1-BF5F-647B6925F4DD}" sibTransId="{ECB27D50-02D9-42F0-AB16-CF8B821CCCF3}"/>
    <dgm:cxn modelId="{E8E3B6B0-C01C-47DE-A89E-4D4E7A2AF241}" srcId="{D3FF8859-7625-41F1-97F4-22B8636A59A7}" destId="{7BBC0905-D2A7-4ABC-B364-224547ECE80A}" srcOrd="3" destOrd="0" parTransId="{07C2F537-68DC-425A-95CE-3352A3DBA7E2}" sibTransId="{2912F7DF-4E4D-49BE-B7FC-A9D510124ECE}"/>
    <dgm:cxn modelId="{F0222DE3-7A86-4DD6-9FBD-9C2AB90B6B58}" type="presOf" srcId="{ECB27D50-02D9-42F0-AB16-CF8B821CCCF3}" destId="{4C9A2F2C-5747-45F0-96E8-070E761807C8}" srcOrd="1" destOrd="0" presId="urn:microsoft.com/office/officeart/2005/8/layout/cycle2"/>
    <dgm:cxn modelId="{293D05AC-A518-435D-A856-8735A11671B6}" type="presOf" srcId="{D19D477C-740D-411D-8D9E-93D4FAFB57FD}" destId="{FCA64315-6E5B-417D-B926-8B0D77458605}" srcOrd="0" destOrd="0" presId="urn:microsoft.com/office/officeart/2005/8/layout/cycle2"/>
    <dgm:cxn modelId="{19271221-9F18-4376-B38F-E8EC85DA0A47}" type="presOf" srcId="{D3FF8859-7625-41F1-97F4-22B8636A59A7}" destId="{5CAD6716-3DE8-49EF-94AD-02C96B113700}" srcOrd="0" destOrd="0" presId="urn:microsoft.com/office/officeart/2005/8/layout/cycle2"/>
    <dgm:cxn modelId="{972A9481-60D1-45D7-9FDA-52E98EE8896D}" type="presOf" srcId="{7BBC0905-D2A7-4ABC-B364-224547ECE80A}" destId="{904E32DD-E51C-42AA-AE68-E4BF2DFAFCCB}" srcOrd="0" destOrd="0" presId="urn:microsoft.com/office/officeart/2005/8/layout/cycle2"/>
    <dgm:cxn modelId="{6AD10513-EDA1-41D8-9CFF-DFDC21561A5C}" type="presOf" srcId="{2912F7DF-4E4D-49BE-B7FC-A9D510124ECE}" destId="{45552621-C3A7-4DDA-AB4B-AAE11DD04CC8}" srcOrd="1" destOrd="0" presId="urn:microsoft.com/office/officeart/2005/8/layout/cycle2"/>
    <dgm:cxn modelId="{45B52299-7235-4F99-92A0-F433F54352BF}" srcId="{D3FF8859-7625-41F1-97F4-22B8636A59A7}" destId="{AE02DC48-2C23-4379-B28E-B882870C8E8A}" srcOrd="2" destOrd="0" parTransId="{24E564D5-B3F9-48DA-84FE-7E86BAE54E68}" sibTransId="{28B3EA23-B3C3-4BE8-B049-B19020A93D1A}"/>
    <dgm:cxn modelId="{F42FA411-07D6-493C-9076-5BDA161A4EF9}" type="presParOf" srcId="{5CAD6716-3DE8-49EF-94AD-02C96B113700}" destId="{6A5F9F41-2BC1-46D1-9B31-6D9E76F31FB3}" srcOrd="0" destOrd="0" presId="urn:microsoft.com/office/officeart/2005/8/layout/cycle2"/>
    <dgm:cxn modelId="{36D39BFB-057C-4C46-8425-45FC329260CF}" type="presParOf" srcId="{5CAD6716-3DE8-49EF-94AD-02C96B113700}" destId="{63E18C8F-C550-4CFE-BA4E-D57002D7B1CF}" srcOrd="1" destOrd="0" presId="urn:microsoft.com/office/officeart/2005/8/layout/cycle2"/>
    <dgm:cxn modelId="{F99FBD73-F706-4390-AF9F-B6FBE039ED51}" type="presParOf" srcId="{63E18C8F-C550-4CFE-BA4E-D57002D7B1CF}" destId="{4C9A2F2C-5747-45F0-96E8-070E761807C8}" srcOrd="0" destOrd="0" presId="urn:microsoft.com/office/officeart/2005/8/layout/cycle2"/>
    <dgm:cxn modelId="{BE2CB4CF-FAF7-42AB-8A22-B24E00FE381D}" type="presParOf" srcId="{5CAD6716-3DE8-49EF-94AD-02C96B113700}" destId="{FCA64315-6E5B-417D-B926-8B0D77458605}" srcOrd="2" destOrd="0" presId="urn:microsoft.com/office/officeart/2005/8/layout/cycle2"/>
    <dgm:cxn modelId="{5C5D1AFD-6DB3-4BC9-A6A3-5F695258BF94}" type="presParOf" srcId="{5CAD6716-3DE8-49EF-94AD-02C96B113700}" destId="{5A25EA3A-9F23-44A8-B8C3-31DC484B4656}" srcOrd="3" destOrd="0" presId="urn:microsoft.com/office/officeart/2005/8/layout/cycle2"/>
    <dgm:cxn modelId="{142ED817-845C-4906-9CF2-BBA08E96A98C}" type="presParOf" srcId="{5A25EA3A-9F23-44A8-B8C3-31DC484B4656}" destId="{7E6B4156-77FF-4239-943E-94D55816C08C}" srcOrd="0" destOrd="0" presId="urn:microsoft.com/office/officeart/2005/8/layout/cycle2"/>
    <dgm:cxn modelId="{95C3797D-4473-4F06-AA3D-2A92EC323A62}" type="presParOf" srcId="{5CAD6716-3DE8-49EF-94AD-02C96B113700}" destId="{308F9C5D-85D8-4949-8585-854E86FF3073}" srcOrd="4" destOrd="0" presId="urn:microsoft.com/office/officeart/2005/8/layout/cycle2"/>
    <dgm:cxn modelId="{AC20F1D9-8935-4984-9C57-EFE50FD96736}" type="presParOf" srcId="{5CAD6716-3DE8-49EF-94AD-02C96B113700}" destId="{C9B1A607-D7A9-4658-B519-25C6D950E111}" srcOrd="5" destOrd="0" presId="urn:microsoft.com/office/officeart/2005/8/layout/cycle2"/>
    <dgm:cxn modelId="{6111B3D1-CBF2-4577-A7D4-C69F2160E4F4}" type="presParOf" srcId="{C9B1A607-D7A9-4658-B519-25C6D950E111}" destId="{52C2146E-8A47-4E47-B206-A1387A19B6E9}" srcOrd="0" destOrd="0" presId="urn:microsoft.com/office/officeart/2005/8/layout/cycle2"/>
    <dgm:cxn modelId="{0935E1A6-0D84-4BEA-81CF-8AC53CB32272}" type="presParOf" srcId="{5CAD6716-3DE8-49EF-94AD-02C96B113700}" destId="{904E32DD-E51C-42AA-AE68-E4BF2DFAFCCB}" srcOrd="6" destOrd="0" presId="urn:microsoft.com/office/officeart/2005/8/layout/cycle2"/>
    <dgm:cxn modelId="{5A92FA7A-5607-4FFC-BD04-8A2CC805D6A5}" type="presParOf" srcId="{5CAD6716-3DE8-49EF-94AD-02C96B113700}" destId="{9CD0EE5D-B5BF-44A7-8895-1D452B9D8323}" srcOrd="7" destOrd="0" presId="urn:microsoft.com/office/officeart/2005/8/layout/cycle2"/>
    <dgm:cxn modelId="{7BB17CCF-8533-4DAE-BA0D-4F124DBC06BC}" type="presParOf" srcId="{9CD0EE5D-B5BF-44A7-8895-1D452B9D8323}" destId="{45552621-C3A7-4DDA-AB4B-AAE11DD04CC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10AA5D-37A4-4988-8F1B-D85233D94E52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bg-BG"/>
        </a:p>
      </dgm:t>
    </dgm:pt>
    <dgm:pt modelId="{1B0742E5-5110-49B3-9137-48198169D971}">
      <dgm:prSet phldrT="[Text]" custT="1"/>
      <dgm:spPr/>
      <dgm:t>
        <a:bodyPr/>
        <a:lstStyle/>
        <a:p>
          <a:r>
            <a:rPr lang="bg-BG" sz="1800" b="0" dirty="0" smtClean="0">
              <a:solidFill>
                <a:schemeClr val="bg1"/>
              </a:solidFill>
              <a:latin typeface="Monotype Corsiva" panose="03010101010201010101" pitchFamily="66" charset="0"/>
            </a:rPr>
            <a:t>1. Общи данни</a:t>
          </a:r>
          <a:endParaRPr lang="bg-BG" sz="1800" b="0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9558598F-1EE5-4193-85D1-E68B58E946D0}" type="parTrans" cxnId="{185F7CD5-71C5-4C87-A8B8-108F205F7FB1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FDF08662-E339-4F39-B7AB-176140565FCC}" type="sibTrans" cxnId="{185F7CD5-71C5-4C87-A8B8-108F205F7FB1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BA86B84F-41C5-4D05-B62A-384967449EF1}">
      <dgm:prSet phldrT="[Text]" custT="1"/>
      <dgm:spPr/>
      <dgm:t>
        <a:bodyPr/>
        <a:lstStyle/>
        <a:p>
          <a:r>
            <a:rPr lang="bg-BG" sz="1800" b="0" dirty="0" smtClean="0">
              <a:solidFill>
                <a:schemeClr val="bg1"/>
              </a:solidFill>
              <a:latin typeface="Monotype Corsiva" panose="03010101010201010101" pitchFamily="66" charset="0"/>
            </a:rPr>
            <a:t>2. Документи за практическото приложение на усвоените знания и придобитите умения</a:t>
          </a:r>
          <a:endParaRPr lang="bg-BG" sz="1800" b="0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3F30FA40-E9E1-4CE2-A2E2-54D1D6B7529E}" type="parTrans" cxnId="{36EF33A6-CE00-4B67-83AF-3713F57A1E3A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BA9B85E1-6E06-4540-AB6F-F3AAA2A44E39}" type="sibTrans" cxnId="{36EF33A6-CE00-4B67-83AF-3713F57A1E3A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E81A8F46-BBE6-4E25-AB75-8C0AE0CF8E5C}">
      <dgm:prSet phldrT="[Text]" custT="1"/>
      <dgm:spPr/>
      <dgm:t>
        <a:bodyPr/>
        <a:lstStyle/>
        <a:p>
          <a:r>
            <a:rPr lang="bg-BG" sz="1800" b="0" dirty="0" smtClean="0">
              <a:solidFill>
                <a:schemeClr val="bg1"/>
              </a:solidFill>
              <a:latin typeface="Monotype Corsiva" panose="03010101010201010101" pitchFamily="66" charset="0"/>
            </a:rPr>
            <a:t>3. Доказателства за постиженията, отразяващи</a:t>
          </a:r>
          <a:r>
            <a:rPr lang="en-US" sz="1800" b="0" dirty="0" smtClean="0">
              <a:solidFill>
                <a:schemeClr val="bg1"/>
              </a:solidFill>
              <a:latin typeface="Monotype Corsiva" panose="03010101010201010101" pitchFamily="66" charset="0"/>
            </a:rPr>
            <a:t> </a:t>
          </a:r>
          <a:r>
            <a:rPr lang="bg-BG" sz="1800" b="0" dirty="0" smtClean="0">
              <a:solidFill>
                <a:schemeClr val="bg1"/>
              </a:solidFill>
              <a:latin typeface="Monotype Corsiva" panose="03010101010201010101" pitchFamily="66" charset="0"/>
            </a:rPr>
            <a:t>успехите  -  лични  и  на децата  и  учениците,  с  които  работи  (дипломи,  призове,  награди,  грамоти</a:t>
          </a:r>
          <a:r>
            <a:rPr lang="en-US" sz="1800" b="0" dirty="0" smtClean="0">
              <a:solidFill>
                <a:schemeClr val="bg1"/>
              </a:solidFill>
              <a:latin typeface="Monotype Corsiva" panose="03010101010201010101" pitchFamily="66" charset="0"/>
            </a:rPr>
            <a:t>)</a:t>
          </a:r>
          <a:endParaRPr lang="bg-BG" sz="1800" b="0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46E8DEB5-276E-4791-ACFC-01D06761AED9}" type="parTrans" cxnId="{1A35E67D-ECCA-4656-90D5-EAF27113D1A3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562F8892-6F47-4671-8AC8-F1CFFA62B2B9}" type="sibTrans" cxnId="{1A35E67D-ECCA-4656-90D5-EAF27113D1A3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52C65751-5F80-42D8-A209-1EDDB188B19B}">
      <dgm:prSet phldrT="[Text]" custT="1"/>
      <dgm:spPr/>
      <dgm:t>
        <a:bodyPr/>
        <a:lstStyle/>
        <a:p>
          <a:r>
            <a:rPr lang="bg-BG" sz="1800" b="0" dirty="0" smtClean="0">
              <a:solidFill>
                <a:schemeClr val="bg1"/>
              </a:solidFill>
              <a:latin typeface="Monotype Corsiva" panose="03010101010201010101" pitchFamily="66" charset="0"/>
            </a:rPr>
            <a:t>4. Материали, утвърждаващи професионалното израстване, проследяващи динамиката на личностното развитие, резултати от педагогическата и методическата дейност</a:t>
          </a:r>
          <a:endParaRPr lang="bg-BG" sz="1800" b="0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0B009450-B406-4E5C-99F1-8DB90434E078}" type="parTrans" cxnId="{6196C9F3-12F0-4DBE-9AF0-9818664701AF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FA003049-9CC8-4D2F-8086-06BE207225E2}" type="sibTrans" cxnId="{6196C9F3-12F0-4DBE-9AF0-9818664701AF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045E12AB-45B9-4D6E-84F3-5A5DA29C2435}">
      <dgm:prSet phldrT="[Text]" custT="1"/>
      <dgm:spPr/>
      <dgm:t>
        <a:bodyPr/>
        <a:lstStyle/>
        <a:p>
          <a:r>
            <a:rPr lang="bg-BG" sz="1800" b="0" dirty="0" smtClean="0">
              <a:solidFill>
                <a:schemeClr val="bg1"/>
              </a:solidFill>
              <a:latin typeface="Monotype Corsiva" panose="03010101010201010101" pitchFamily="66" charset="0"/>
            </a:rPr>
            <a:t>5. Обосновка за избор на познавателни материали</a:t>
          </a:r>
          <a:endParaRPr lang="bg-BG" sz="1800" b="0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CC1351C9-C711-40BF-B34F-9B35B14A006F}" type="parTrans" cxnId="{C54DA308-3717-4446-ADBA-7BACAB50F94B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F2DAC1E9-6E2F-4AEB-AFCA-A8B63C6DF268}" type="sibTrans" cxnId="{C54DA308-3717-4446-ADBA-7BACAB50F94B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73EFCAD2-7498-4C8F-9C9A-B0E417CE0C81}">
      <dgm:prSet phldrT="[Text]" custT="1"/>
      <dgm:spPr/>
      <dgm:t>
        <a:bodyPr/>
        <a:lstStyle/>
        <a:p>
          <a:r>
            <a:rPr lang="bg-BG" sz="1800" b="0" dirty="0" smtClean="0">
              <a:solidFill>
                <a:schemeClr val="bg1"/>
              </a:solidFill>
              <a:latin typeface="Monotype Corsiva" panose="03010101010201010101" pitchFamily="66" charset="0"/>
            </a:rPr>
            <a:t>6. Материали от участие в конференции, конкурси и семинари</a:t>
          </a:r>
          <a:endParaRPr lang="bg-BG" sz="1800" b="0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5BEB9525-7788-42D4-B2E0-6A63FFE765E8}" type="parTrans" cxnId="{1F2E80F2-F018-4979-BC48-9E0F82A87FC9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346F61AE-F309-46E0-8277-7C15FA5ED328}" type="sibTrans" cxnId="{1F2E80F2-F018-4979-BC48-9E0F82A87FC9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2B1920B0-F08F-4A2C-8D9F-5D028FF8A4AA}">
      <dgm:prSet phldrT="[Text]" custT="1"/>
      <dgm:spPr/>
      <dgm:t>
        <a:bodyPr/>
        <a:lstStyle/>
        <a:p>
          <a:r>
            <a:rPr lang="bg-BG" sz="1800" b="0" dirty="0" smtClean="0">
              <a:solidFill>
                <a:schemeClr val="bg1"/>
              </a:solidFill>
              <a:latin typeface="Monotype Corsiva" panose="03010101010201010101" pitchFamily="66" charset="0"/>
            </a:rPr>
            <a:t>7. Списък на лични творби , справка за участие в проекти и научноизследователски дейности и др.</a:t>
          </a:r>
          <a:endParaRPr lang="bg-BG" sz="1800" b="0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FF088F72-1CCD-45CE-8DF3-5D1DBA634F09}" type="parTrans" cxnId="{A7BEA298-3F5B-46D0-9386-9C0586F306A4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168768BE-564D-4553-8393-84F342233DEC}" type="sibTrans" cxnId="{A7BEA298-3F5B-46D0-9386-9C0586F306A4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387925C4-6689-4BFC-ABB4-FAE31D98DA48}">
      <dgm:prSet phldrT="[Text]" custT="1"/>
      <dgm:spPr/>
      <dgm:t>
        <a:bodyPr/>
        <a:lstStyle/>
        <a:p>
          <a:r>
            <a:rPr lang="bg-BG" sz="1800" b="0" dirty="0" smtClean="0">
              <a:solidFill>
                <a:schemeClr val="bg1"/>
              </a:solidFill>
              <a:latin typeface="Monotype Corsiva" panose="03010101010201010101" pitchFamily="66" charset="0"/>
            </a:rPr>
            <a:t>8. Взаимодействието с участниците в образователния процес, с други заинтересовани страни и др.</a:t>
          </a:r>
          <a:endParaRPr lang="bg-BG" sz="1800" b="0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26266E1E-2E43-44AD-9DCD-5C0BD78BB488}" type="parTrans" cxnId="{491D5DBD-9A70-449A-B970-D55C53928E9C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16122414-5134-4646-8AA2-7C85CF00574B}" type="sibTrans" cxnId="{491D5DBD-9A70-449A-B970-D55C53928E9C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EA4F7645-D5F1-4CC8-AE6C-CAEA16D06666}">
      <dgm:prSet phldrT="[Text]" custT="1"/>
      <dgm:spPr/>
      <dgm:t>
        <a:bodyPr/>
        <a:lstStyle/>
        <a:p>
          <a:r>
            <a:rPr lang="bg-BG" sz="1800" b="0" smtClean="0">
              <a:solidFill>
                <a:schemeClr val="bg1"/>
              </a:solidFill>
              <a:latin typeface="Monotype Corsiva" panose="03010101010201010101" pitchFamily="66" charset="0"/>
            </a:rPr>
            <a:t>9. съдържа информация за приноса за подобряване на работат в училището</a:t>
          </a:r>
          <a:endParaRPr lang="bg-BG" sz="1800" b="0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EDDF1747-94BD-4B3C-AFC4-29C0A14AFBE6}" type="parTrans" cxnId="{E38DB470-FEC1-408E-887F-6AE07C710F7E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AB4BB6C4-E64E-4F9B-AD4A-D11A5491AB73}" type="sibTrans" cxnId="{E38DB470-FEC1-408E-887F-6AE07C710F7E}">
      <dgm:prSet/>
      <dgm:spPr/>
      <dgm:t>
        <a:bodyPr/>
        <a:lstStyle/>
        <a:p>
          <a:endParaRPr lang="bg-BG" sz="1800" b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B2D14BEB-2ABA-469A-927F-3801E52C00D3}" type="pres">
      <dgm:prSet presAssocID="{D310AA5D-37A4-4988-8F1B-D85233D94E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25BECFA-31F6-4AFC-98D2-1B3C8F6D1CAE}" type="pres">
      <dgm:prSet presAssocID="{1B0742E5-5110-49B3-9137-48198169D971}" presName="parentLin" presStyleCnt="0"/>
      <dgm:spPr/>
      <dgm:t>
        <a:bodyPr/>
        <a:lstStyle/>
        <a:p>
          <a:endParaRPr lang="bg-BG"/>
        </a:p>
      </dgm:t>
    </dgm:pt>
    <dgm:pt modelId="{0D348806-D54E-4ECB-8072-F13620B52187}" type="pres">
      <dgm:prSet presAssocID="{1B0742E5-5110-49B3-9137-48198169D971}" presName="parentLeftMargin" presStyleLbl="node1" presStyleIdx="0" presStyleCnt="9"/>
      <dgm:spPr/>
      <dgm:t>
        <a:bodyPr/>
        <a:lstStyle/>
        <a:p>
          <a:endParaRPr lang="bg-BG"/>
        </a:p>
      </dgm:t>
    </dgm:pt>
    <dgm:pt modelId="{97B4D860-ADE9-4935-9C8C-DD444DFB7378}" type="pres">
      <dgm:prSet presAssocID="{1B0742E5-5110-49B3-9137-48198169D971}" presName="parentText" presStyleLbl="node1" presStyleIdx="0" presStyleCnt="9" custScaleX="142857" custScaleY="196275" custLinFactNeighborX="3764" custLinFactNeighborY="3895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5F46DD0-2ECC-47D3-BDA8-CD08981D65AC}" type="pres">
      <dgm:prSet presAssocID="{1B0742E5-5110-49B3-9137-48198169D971}" presName="negativeSpace" presStyleCnt="0"/>
      <dgm:spPr/>
      <dgm:t>
        <a:bodyPr/>
        <a:lstStyle/>
        <a:p>
          <a:endParaRPr lang="bg-BG"/>
        </a:p>
      </dgm:t>
    </dgm:pt>
    <dgm:pt modelId="{AB22E17C-F9CC-48D9-8FC6-F2BF3642804D}" type="pres">
      <dgm:prSet presAssocID="{1B0742E5-5110-49B3-9137-48198169D971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FC5D1EF-4451-497C-AF4F-5BC5B6E5AB04}" type="pres">
      <dgm:prSet presAssocID="{FDF08662-E339-4F39-B7AB-176140565FCC}" presName="spaceBetweenRectangles" presStyleCnt="0"/>
      <dgm:spPr/>
      <dgm:t>
        <a:bodyPr/>
        <a:lstStyle/>
        <a:p>
          <a:endParaRPr lang="bg-BG"/>
        </a:p>
      </dgm:t>
    </dgm:pt>
    <dgm:pt modelId="{B6580DFF-5D67-46BD-A2F1-C29B0DADF935}" type="pres">
      <dgm:prSet presAssocID="{BA86B84F-41C5-4D05-B62A-384967449EF1}" presName="parentLin" presStyleCnt="0"/>
      <dgm:spPr/>
      <dgm:t>
        <a:bodyPr/>
        <a:lstStyle/>
        <a:p>
          <a:endParaRPr lang="bg-BG"/>
        </a:p>
      </dgm:t>
    </dgm:pt>
    <dgm:pt modelId="{BB16B7E4-E0A6-4374-9A0F-5C99C16F270A}" type="pres">
      <dgm:prSet presAssocID="{BA86B84F-41C5-4D05-B62A-384967449EF1}" presName="parentLeftMargin" presStyleLbl="node1" presStyleIdx="0" presStyleCnt="9"/>
      <dgm:spPr/>
      <dgm:t>
        <a:bodyPr/>
        <a:lstStyle/>
        <a:p>
          <a:endParaRPr lang="bg-BG"/>
        </a:p>
      </dgm:t>
    </dgm:pt>
    <dgm:pt modelId="{CB35AE20-30FC-406D-BBB3-73F0E7AB027B}" type="pres">
      <dgm:prSet presAssocID="{BA86B84F-41C5-4D05-B62A-384967449EF1}" presName="parentText" presStyleLbl="node1" presStyleIdx="1" presStyleCnt="9" custScaleX="142857" custScaleY="15393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4D93C11-6450-480B-8ECE-A076EA1C4EB6}" type="pres">
      <dgm:prSet presAssocID="{BA86B84F-41C5-4D05-B62A-384967449EF1}" presName="negativeSpace" presStyleCnt="0"/>
      <dgm:spPr/>
      <dgm:t>
        <a:bodyPr/>
        <a:lstStyle/>
        <a:p>
          <a:endParaRPr lang="bg-BG"/>
        </a:p>
      </dgm:t>
    </dgm:pt>
    <dgm:pt modelId="{E0A49E3F-EB79-4A95-AC6F-FA92AC44BF81}" type="pres">
      <dgm:prSet presAssocID="{BA86B84F-41C5-4D05-B62A-384967449EF1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5CEFA37-A5DB-4491-B31E-86B2EF573111}" type="pres">
      <dgm:prSet presAssocID="{BA9B85E1-6E06-4540-AB6F-F3AAA2A44E39}" presName="spaceBetweenRectangles" presStyleCnt="0"/>
      <dgm:spPr/>
      <dgm:t>
        <a:bodyPr/>
        <a:lstStyle/>
        <a:p>
          <a:endParaRPr lang="bg-BG"/>
        </a:p>
      </dgm:t>
    </dgm:pt>
    <dgm:pt modelId="{47937E9C-9964-485C-AF6F-32C480EF92F5}" type="pres">
      <dgm:prSet presAssocID="{E81A8F46-BBE6-4E25-AB75-8C0AE0CF8E5C}" presName="parentLin" presStyleCnt="0"/>
      <dgm:spPr/>
      <dgm:t>
        <a:bodyPr/>
        <a:lstStyle/>
        <a:p>
          <a:endParaRPr lang="bg-BG"/>
        </a:p>
      </dgm:t>
    </dgm:pt>
    <dgm:pt modelId="{8758207F-9571-4270-B065-4961D6934C40}" type="pres">
      <dgm:prSet presAssocID="{E81A8F46-BBE6-4E25-AB75-8C0AE0CF8E5C}" presName="parentLeftMargin" presStyleLbl="node1" presStyleIdx="1" presStyleCnt="9"/>
      <dgm:spPr/>
      <dgm:t>
        <a:bodyPr/>
        <a:lstStyle/>
        <a:p>
          <a:endParaRPr lang="bg-BG"/>
        </a:p>
      </dgm:t>
    </dgm:pt>
    <dgm:pt modelId="{7E884705-99E3-4B0A-9C59-360852F71838}" type="pres">
      <dgm:prSet presAssocID="{E81A8F46-BBE6-4E25-AB75-8C0AE0CF8E5C}" presName="parentText" presStyleLbl="node1" presStyleIdx="2" presStyleCnt="9" custScaleX="142857" custScaleY="15393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7CB58CB-EF33-43AB-B23D-0D88FC85F568}" type="pres">
      <dgm:prSet presAssocID="{E81A8F46-BBE6-4E25-AB75-8C0AE0CF8E5C}" presName="negativeSpace" presStyleCnt="0"/>
      <dgm:spPr/>
      <dgm:t>
        <a:bodyPr/>
        <a:lstStyle/>
        <a:p>
          <a:endParaRPr lang="bg-BG"/>
        </a:p>
      </dgm:t>
    </dgm:pt>
    <dgm:pt modelId="{40D68789-397E-4BB6-856F-032C9E23B6E7}" type="pres">
      <dgm:prSet presAssocID="{E81A8F46-BBE6-4E25-AB75-8C0AE0CF8E5C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5129C69-6B5B-47A7-BDA2-56C041F82F5B}" type="pres">
      <dgm:prSet presAssocID="{562F8892-6F47-4671-8AC8-F1CFFA62B2B9}" presName="spaceBetweenRectangles" presStyleCnt="0"/>
      <dgm:spPr/>
      <dgm:t>
        <a:bodyPr/>
        <a:lstStyle/>
        <a:p>
          <a:endParaRPr lang="bg-BG"/>
        </a:p>
      </dgm:t>
    </dgm:pt>
    <dgm:pt modelId="{23367FAB-B50C-491E-891B-F05A6FECF879}" type="pres">
      <dgm:prSet presAssocID="{52C65751-5F80-42D8-A209-1EDDB188B19B}" presName="parentLin" presStyleCnt="0"/>
      <dgm:spPr/>
      <dgm:t>
        <a:bodyPr/>
        <a:lstStyle/>
        <a:p>
          <a:endParaRPr lang="bg-BG"/>
        </a:p>
      </dgm:t>
    </dgm:pt>
    <dgm:pt modelId="{C1C3910D-7573-494D-8A33-24497E94262E}" type="pres">
      <dgm:prSet presAssocID="{52C65751-5F80-42D8-A209-1EDDB188B19B}" presName="parentLeftMargin" presStyleLbl="node1" presStyleIdx="2" presStyleCnt="9"/>
      <dgm:spPr/>
      <dgm:t>
        <a:bodyPr/>
        <a:lstStyle/>
        <a:p>
          <a:endParaRPr lang="bg-BG"/>
        </a:p>
      </dgm:t>
    </dgm:pt>
    <dgm:pt modelId="{71B06563-689B-4697-9BA4-10476F8A52FF}" type="pres">
      <dgm:prSet presAssocID="{52C65751-5F80-42D8-A209-1EDDB188B19B}" presName="parentText" presStyleLbl="node1" presStyleIdx="3" presStyleCnt="9" custScaleX="142857" custScaleY="331976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DEEC66F-B99A-4DEC-A1DA-D49AF3E1FB1A}" type="pres">
      <dgm:prSet presAssocID="{52C65751-5F80-42D8-A209-1EDDB188B19B}" presName="negativeSpace" presStyleCnt="0"/>
      <dgm:spPr/>
      <dgm:t>
        <a:bodyPr/>
        <a:lstStyle/>
        <a:p>
          <a:endParaRPr lang="bg-BG"/>
        </a:p>
      </dgm:t>
    </dgm:pt>
    <dgm:pt modelId="{B1B75DD3-3F54-4F56-9D1D-9308CDD36503}" type="pres">
      <dgm:prSet presAssocID="{52C65751-5F80-42D8-A209-1EDDB188B19B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282F41B-7472-4BB9-A2E3-699FF9239DFD}" type="pres">
      <dgm:prSet presAssocID="{FA003049-9CC8-4D2F-8086-06BE207225E2}" presName="spaceBetweenRectangles" presStyleCnt="0"/>
      <dgm:spPr/>
      <dgm:t>
        <a:bodyPr/>
        <a:lstStyle/>
        <a:p>
          <a:endParaRPr lang="bg-BG"/>
        </a:p>
      </dgm:t>
    </dgm:pt>
    <dgm:pt modelId="{290F4EE5-F442-4B81-974C-383B44837D52}" type="pres">
      <dgm:prSet presAssocID="{045E12AB-45B9-4D6E-84F3-5A5DA29C2435}" presName="parentLin" presStyleCnt="0"/>
      <dgm:spPr/>
      <dgm:t>
        <a:bodyPr/>
        <a:lstStyle/>
        <a:p>
          <a:endParaRPr lang="bg-BG"/>
        </a:p>
      </dgm:t>
    </dgm:pt>
    <dgm:pt modelId="{63453B62-76D0-4CA8-BDDC-1B9480EDBBA2}" type="pres">
      <dgm:prSet presAssocID="{045E12AB-45B9-4D6E-84F3-5A5DA29C2435}" presName="parentLeftMargin" presStyleLbl="node1" presStyleIdx="3" presStyleCnt="9"/>
      <dgm:spPr/>
      <dgm:t>
        <a:bodyPr/>
        <a:lstStyle/>
        <a:p>
          <a:endParaRPr lang="bg-BG"/>
        </a:p>
      </dgm:t>
    </dgm:pt>
    <dgm:pt modelId="{A255CFAC-E8A2-4A04-BC83-FD200F587353}" type="pres">
      <dgm:prSet presAssocID="{045E12AB-45B9-4D6E-84F3-5A5DA29C2435}" presName="parentText" presStyleLbl="node1" presStyleIdx="4" presStyleCnt="9" custScaleX="142857" custScaleY="15393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20E35E1-5792-4EC0-B8C9-5E2503F1F8DE}" type="pres">
      <dgm:prSet presAssocID="{045E12AB-45B9-4D6E-84F3-5A5DA29C2435}" presName="negativeSpace" presStyleCnt="0"/>
      <dgm:spPr/>
      <dgm:t>
        <a:bodyPr/>
        <a:lstStyle/>
        <a:p>
          <a:endParaRPr lang="bg-BG"/>
        </a:p>
      </dgm:t>
    </dgm:pt>
    <dgm:pt modelId="{B3C4E87A-37B1-42B7-AE5F-F685DDF77B59}" type="pres">
      <dgm:prSet presAssocID="{045E12AB-45B9-4D6E-84F3-5A5DA29C2435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85AFA82-61A4-4D83-B761-7FF6146AB947}" type="pres">
      <dgm:prSet presAssocID="{F2DAC1E9-6E2F-4AEB-AFCA-A8B63C6DF268}" presName="spaceBetweenRectangles" presStyleCnt="0"/>
      <dgm:spPr/>
      <dgm:t>
        <a:bodyPr/>
        <a:lstStyle/>
        <a:p>
          <a:endParaRPr lang="bg-BG"/>
        </a:p>
      </dgm:t>
    </dgm:pt>
    <dgm:pt modelId="{58D9F60E-97EA-4E7F-BF90-F2AB8DFE9DA9}" type="pres">
      <dgm:prSet presAssocID="{73EFCAD2-7498-4C8F-9C9A-B0E417CE0C81}" presName="parentLin" presStyleCnt="0"/>
      <dgm:spPr/>
      <dgm:t>
        <a:bodyPr/>
        <a:lstStyle/>
        <a:p>
          <a:endParaRPr lang="bg-BG"/>
        </a:p>
      </dgm:t>
    </dgm:pt>
    <dgm:pt modelId="{B7B4C4C4-A6AC-4505-ACC8-D5B89C32CCA1}" type="pres">
      <dgm:prSet presAssocID="{73EFCAD2-7498-4C8F-9C9A-B0E417CE0C81}" presName="parentLeftMargin" presStyleLbl="node1" presStyleIdx="4" presStyleCnt="9"/>
      <dgm:spPr/>
      <dgm:t>
        <a:bodyPr/>
        <a:lstStyle/>
        <a:p>
          <a:endParaRPr lang="bg-BG"/>
        </a:p>
      </dgm:t>
    </dgm:pt>
    <dgm:pt modelId="{446C0AAF-85F5-4A6D-9B08-B81C87AE6458}" type="pres">
      <dgm:prSet presAssocID="{73EFCAD2-7498-4C8F-9C9A-B0E417CE0C81}" presName="parentText" presStyleLbl="node1" presStyleIdx="5" presStyleCnt="9" custScaleX="142857" custScaleY="15393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BA7A413-1403-4ED1-B7AD-7C1F7C9E9C78}" type="pres">
      <dgm:prSet presAssocID="{73EFCAD2-7498-4C8F-9C9A-B0E417CE0C81}" presName="negativeSpace" presStyleCnt="0"/>
      <dgm:spPr/>
      <dgm:t>
        <a:bodyPr/>
        <a:lstStyle/>
        <a:p>
          <a:endParaRPr lang="bg-BG"/>
        </a:p>
      </dgm:t>
    </dgm:pt>
    <dgm:pt modelId="{1D445434-956D-4C78-9061-DA2479A9735C}" type="pres">
      <dgm:prSet presAssocID="{73EFCAD2-7498-4C8F-9C9A-B0E417CE0C81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D17EB61-EBE3-4705-A768-0EC34502E971}" type="pres">
      <dgm:prSet presAssocID="{346F61AE-F309-46E0-8277-7C15FA5ED328}" presName="spaceBetweenRectangles" presStyleCnt="0"/>
      <dgm:spPr/>
      <dgm:t>
        <a:bodyPr/>
        <a:lstStyle/>
        <a:p>
          <a:endParaRPr lang="bg-BG"/>
        </a:p>
      </dgm:t>
    </dgm:pt>
    <dgm:pt modelId="{30FF2BD1-D398-46A2-A3C6-12464BBEC679}" type="pres">
      <dgm:prSet presAssocID="{2B1920B0-F08F-4A2C-8D9F-5D028FF8A4AA}" presName="parentLin" presStyleCnt="0"/>
      <dgm:spPr/>
      <dgm:t>
        <a:bodyPr/>
        <a:lstStyle/>
        <a:p>
          <a:endParaRPr lang="bg-BG"/>
        </a:p>
      </dgm:t>
    </dgm:pt>
    <dgm:pt modelId="{EFB98860-8787-49B9-B1C1-4E2B715EAB7D}" type="pres">
      <dgm:prSet presAssocID="{2B1920B0-F08F-4A2C-8D9F-5D028FF8A4AA}" presName="parentLeftMargin" presStyleLbl="node1" presStyleIdx="5" presStyleCnt="9"/>
      <dgm:spPr/>
      <dgm:t>
        <a:bodyPr/>
        <a:lstStyle/>
        <a:p>
          <a:endParaRPr lang="bg-BG"/>
        </a:p>
      </dgm:t>
    </dgm:pt>
    <dgm:pt modelId="{C33BE5C3-23E1-4D95-8955-E9B4F2D3D2B3}" type="pres">
      <dgm:prSet presAssocID="{2B1920B0-F08F-4A2C-8D9F-5D028FF8A4AA}" presName="parentText" presStyleLbl="node1" presStyleIdx="6" presStyleCnt="9" custScaleX="142857" custScaleY="15393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0DBA72D-8CCC-47F6-9EC2-3EBB2FE36198}" type="pres">
      <dgm:prSet presAssocID="{2B1920B0-F08F-4A2C-8D9F-5D028FF8A4AA}" presName="negativeSpace" presStyleCnt="0"/>
      <dgm:spPr/>
      <dgm:t>
        <a:bodyPr/>
        <a:lstStyle/>
        <a:p>
          <a:endParaRPr lang="bg-BG"/>
        </a:p>
      </dgm:t>
    </dgm:pt>
    <dgm:pt modelId="{FF4523D5-DFCC-41D2-B910-8EF603C832FC}" type="pres">
      <dgm:prSet presAssocID="{2B1920B0-F08F-4A2C-8D9F-5D028FF8A4AA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074D5ED-2A59-44D5-A1AA-DB7A65FB8D98}" type="pres">
      <dgm:prSet presAssocID="{168768BE-564D-4553-8393-84F342233DEC}" presName="spaceBetweenRectangles" presStyleCnt="0"/>
      <dgm:spPr/>
      <dgm:t>
        <a:bodyPr/>
        <a:lstStyle/>
        <a:p>
          <a:endParaRPr lang="bg-BG"/>
        </a:p>
      </dgm:t>
    </dgm:pt>
    <dgm:pt modelId="{E88689DD-B774-4AE6-B9AE-1985BCFD61D8}" type="pres">
      <dgm:prSet presAssocID="{387925C4-6689-4BFC-ABB4-FAE31D98DA48}" presName="parentLin" presStyleCnt="0"/>
      <dgm:spPr/>
      <dgm:t>
        <a:bodyPr/>
        <a:lstStyle/>
        <a:p>
          <a:endParaRPr lang="bg-BG"/>
        </a:p>
      </dgm:t>
    </dgm:pt>
    <dgm:pt modelId="{5176C331-0F47-4A1F-B263-D0BFD4204224}" type="pres">
      <dgm:prSet presAssocID="{387925C4-6689-4BFC-ABB4-FAE31D98DA48}" presName="parentLeftMargin" presStyleLbl="node1" presStyleIdx="6" presStyleCnt="9"/>
      <dgm:spPr/>
      <dgm:t>
        <a:bodyPr/>
        <a:lstStyle/>
        <a:p>
          <a:endParaRPr lang="bg-BG"/>
        </a:p>
      </dgm:t>
    </dgm:pt>
    <dgm:pt modelId="{F90A8BC3-B11C-4504-B370-B1C6B1F05241}" type="pres">
      <dgm:prSet presAssocID="{387925C4-6689-4BFC-ABB4-FAE31D98DA48}" presName="parentText" presStyleLbl="node1" presStyleIdx="7" presStyleCnt="9" custScaleX="142857" custScaleY="15393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812D772-E15D-4A4A-9FA9-346A3338747F}" type="pres">
      <dgm:prSet presAssocID="{387925C4-6689-4BFC-ABB4-FAE31D98DA48}" presName="negativeSpace" presStyleCnt="0"/>
      <dgm:spPr/>
      <dgm:t>
        <a:bodyPr/>
        <a:lstStyle/>
        <a:p>
          <a:endParaRPr lang="bg-BG"/>
        </a:p>
      </dgm:t>
    </dgm:pt>
    <dgm:pt modelId="{A8C43EA4-626D-44FB-AC06-6E5C6801672B}" type="pres">
      <dgm:prSet presAssocID="{387925C4-6689-4BFC-ABB4-FAE31D98DA48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0DA3A00-BB17-440D-96F2-E915790DCA16}" type="pres">
      <dgm:prSet presAssocID="{16122414-5134-4646-8AA2-7C85CF00574B}" presName="spaceBetweenRectangles" presStyleCnt="0"/>
      <dgm:spPr/>
      <dgm:t>
        <a:bodyPr/>
        <a:lstStyle/>
        <a:p>
          <a:endParaRPr lang="bg-BG"/>
        </a:p>
      </dgm:t>
    </dgm:pt>
    <dgm:pt modelId="{2EE54AE7-D771-47BB-8396-DC3F00C06CC0}" type="pres">
      <dgm:prSet presAssocID="{EA4F7645-D5F1-4CC8-AE6C-CAEA16D06666}" presName="parentLin" presStyleCnt="0"/>
      <dgm:spPr/>
      <dgm:t>
        <a:bodyPr/>
        <a:lstStyle/>
        <a:p>
          <a:endParaRPr lang="bg-BG"/>
        </a:p>
      </dgm:t>
    </dgm:pt>
    <dgm:pt modelId="{DE3E7A74-017B-4BD3-B272-9B1FCEBABB15}" type="pres">
      <dgm:prSet presAssocID="{EA4F7645-D5F1-4CC8-AE6C-CAEA16D06666}" presName="parentLeftMargin" presStyleLbl="node1" presStyleIdx="7" presStyleCnt="9"/>
      <dgm:spPr/>
      <dgm:t>
        <a:bodyPr/>
        <a:lstStyle/>
        <a:p>
          <a:endParaRPr lang="bg-BG"/>
        </a:p>
      </dgm:t>
    </dgm:pt>
    <dgm:pt modelId="{579B9177-0473-4A05-BD5F-14CD93554531}" type="pres">
      <dgm:prSet presAssocID="{EA4F7645-D5F1-4CC8-AE6C-CAEA16D06666}" presName="parentText" presStyleLbl="node1" presStyleIdx="8" presStyleCnt="9" custScaleX="142857" custScaleY="15393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CD93AD4-6544-4FBD-AADE-B9AE64FFB3B9}" type="pres">
      <dgm:prSet presAssocID="{EA4F7645-D5F1-4CC8-AE6C-CAEA16D06666}" presName="negativeSpace" presStyleCnt="0"/>
      <dgm:spPr/>
      <dgm:t>
        <a:bodyPr/>
        <a:lstStyle/>
        <a:p>
          <a:endParaRPr lang="bg-BG"/>
        </a:p>
      </dgm:t>
    </dgm:pt>
    <dgm:pt modelId="{5611222A-70C8-4A4C-BCAC-CE736BF464EE}" type="pres">
      <dgm:prSet presAssocID="{EA4F7645-D5F1-4CC8-AE6C-CAEA16D06666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785C1838-D886-4F2D-962D-A48528BE9B6A}" type="presOf" srcId="{E81A8F46-BBE6-4E25-AB75-8C0AE0CF8E5C}" destId="{7E884705-99E3-4B0A-9C59-360852F71838}" srcOrd="1" destOrd="0" presId="urn:microsoft.com/office/officeart/2005/8/layout/list1"/>
    <dgm:cxn modelId="{A7BEA298-3F5B-46D0-9386-9C0586F306A4}" srcId="{D310AA5D-37A4-4988-8F1B-D85233D94E52}" destId="{2B1920B0-F08F-4A2C-8D9F-5D028FF8A4AA}" srcOrd="6" destOrd="0" parTransId="{FF088F72-1CCD-45CE-8DF3-5D1DBA634F09}" sibTransId="{168768BE-564D-4553-8393-84F342233DEC}"/>
    <dgm:cxn modelId="{215C3643-3617-4C80-B745-67AB27E68743}" type="presOf" srcId="{D310AA5D-37A4-4988-8F1B-D85233D94E52}" destId="{B2D14BEB-2ABA-469A-927F-3801E52C00D3}" srcOrd="0" destOrd="0" presId="urn:microsoft.com/office/officeart/2005/8/layout/list1"/>
    <dgm:cxn modelId="{1380AB04-151E-49CE-BC5B-B66AB8683B52}" type="presOf" srcId="{045E12AB-45B9-4D6E-84F3-5A5DA29C2435}" destId="{A255CFAC-E8A2-4A04-BC83-FD200F587353}" srcOrd="1" destOrd="0" presId="urn:microsoft.com/office/officeart/2005/8/layout/list1"/>
    <dgm:cxn modelId="{3A503D39-B6B3-4EAD-8222-1BA52C46F19D}" type="presOf" srcId="{52C65751-5F80-42D8-A209-1EDDB188B19B}" destId="{C1C3910D-7573-494D-8A33-24497E94262E}" srcOrd="0" destOrd="0" presId="urn:microsoft.com/office/officeart/2005/8/layout/list1"/>
    <dgm:cxn modelId="{86FA2BB9-3B77-472B-B85A-9F5EAB22D70E}" type="presOf" srcId="{EA4F7645-D5F1-4CC8-AE6C-CAEA16D06666}" destId="{DE3E7A74-017B-4BD3-B272-9B1FCEBABB15}" srcOrd="0" destOrd="0" presId="urn:microsoft.com/office/officeart/2005/8/layout/list1"/>
    <dgm:cxn modelId="{3927D3D9-E0F9-40D8-8DA6-97CA36DC5CD4}" type="presOf" srcId="{73EFCAD2-7498-4C8F-9C9A-B0E417CE0C81}" destId="{446C0AAF-85F5-4A6D-9B08-B81C87AE6458}" srcOrd="1" destOrd="0" presId="urn:microsoft.com/office/officeart/2005/8/layout/list1"/>
    <dgm:cxn modelId="{382B1B5A-E7E3-4EDA-B2E1-C146962F2A13}" type="presOf" srcId="{1B0742E5-5110-49B3-9137-48198169D971}" destId="{97B4D860-ADE9-4935-9C8C-DD444DFB7378}" srcOrd="1" destOrd="0" presId="urn:microsoft.com/office/officeart/2005/8/layout/list1"/>
    <dgm:cxn modelId="{CFA741A9-9EAF-4608-9570-6BA8F4789293}" type="presOf" srcId="{1B0742E5-5110-49B3-9137-48198169D971}" destId="{0D348806-D54E-4ECB-8072-F13620B52187}" srcOrd="0" destOrd="0" presId="urn:microsoft.com/office/officeart/2005/8/layout/list1"/>
    <dgm:cxn modelId="{491D5DBD-9A70-449A-B970-D55C53928E9C}" srcId="{D310AA5D-37A4-4988-8F1B-D85233D94E52}" destId="{387925C4-6689-4BFC-ABB4-FAE31D98DA48}" srcOrd="7" destOrd="0" parTransId="{26266E1E-2E43-44AD-9DCD-5C0BD78BB488}" sibTransId="{16122414-5134-4646-8AA2-7C85CF00574B}"/>
    <dgm:cxn modelId="{E7B94E62-B6F7-462C-AF5C-6A4A963B20A3}" type="presOf" srcId="{73EFCAD2-7498-4C8F-9C9A-B0E417CE0C81}" destId="{B7B4C4C4-A6AC-4505-ACC8-D5B89C32CCA1}" srcOrd="0" destOrd="0" presId="urn:microsoft.com/office/officeart/2005/8/layout/list1"/>
    <dgm:cxn modelId="{8CB82928-BF51-438F-BD7C-9E7E3F507A73}" type="presOf" srcId="{045E12AB-45B9-4D6E-84F3-5A5DA29C2435}" destId="{63453B62-76D0-4CA8-BDDC-1B9480EDBBA2}" srcOrd="0" destOrd="0" presId="urn:microsoft.com/office/officeart/2005/8/layout/list1"/>
    <dgm:cxn modelId="{64005BAD-7CD0-4A40-BF17-8DC6A69F5539}" type="presOf" srcId="{BA86B84F-41C5-4D05-B62A-384967449EF1}" destId="{BB16B7E4-E0A6-4374-9A0F-5C99C16F270A}" srcOrd="0" destOrd="0" presId="urn:microsoft.com/office/officeart/2005/8/layout/list1"/>
    <dgm:cxn modelId="{C54DA308-3717-4446-ADBA-7BACAB50F94B}" srcId="{D310AA5D-37A4-4988-8F1B-D85233D94E52}" destId="{045E12AB-45B9-4D6E-84F3-5A5DA29C2435}" srcOrd="4" destOrd="0" parTransId="{CC1351C9-C711-40BF-B34F-9B35B14A006F}" sibTransId="{F2DAC1E9-6E2F-4AEB-AFCA-A8B63C6DF268}"/>
    <dgm:cxn modelId="{5EA2772D-6D7F-4201-9A96-C0F6AB81A914}" type="presOf" srcId="{387925C4-6689-4BFC-ABB4-FAE31D98DA48}" destId="{F90A8BC3-B11C-4504-B370-B1C6B1F05241}" srcOrd="1" destOrd="0" presId="urn:microsoft.com/office/officeart/2005/8/layout/list1"/>
    <dgm:cxn modelId="{B1C839E8-0CD8-4FCD-BCDE-5D0AACBF0D7A}" type="presOf" srcId="{2B1920B0-F08F-4A2C-8D9F-5D028FF8A4AA}" destId="{EFB98860-8787-49B9-B1C1-4E2B715EAB7D}" srcOrd="0" destOrd="0" presId="urn:microsoft.com/office/officeart/2005/8/layout/list1"/>
    <dgm:cxn modelId="{421E404B-C86A-46F0-BD82-EAB385DB1BF7}" type="presOf" srcId="{BA86B84F-41C5-4D05-B62A-384967449EF1}" destId="{CB35AE20-30FC-406D-BBB3-73F0E7AB027B}" srcOrd="1" destOrd="0" presId="urn:microsoft.com/office/officeart/2005/8/layout/list1"/>
    <dgm:cxn modelId="{E38DB470-FEC1-408E-887F-6AE07C710F7E}" srcId="{D310AA5D-37A4-4988-8F1B-D85233D94E52}" destId="{EA4F7645-D5F1-4CC8-AE6C-CAEA16D06666}" srcOrd="8" destOrd="0" parTransId="{EDDF1747-94BD-4B3C-AFC4-29C0A14AFBE6}" sibTransId="{AB4BB6C4-E64E-4F9B-AD4A-D11A5491AB73}"/>
    <dgm:cxn modelId="{6B9077CC-4D78-47B7-B72F-404A3D39434F}" type="presOf" srcId="{52C65751-5F80-42D8-A209-1EDDB188B19B}" destId="{71B06563-689B-4697-9BA4-10476F8A52FF}" srcOrd="1" destOrd="0" presId="urn:microsoft.com/office/officeart/2005/8/layout/list1"/>
    <dgm:cxn modelId="{1F2E80F2-F018-4979-BC48-9E0F82A87FC9}" srcId="{D310AA5D-37A4-4988-8F1B-D85233D94E52}" destId="{73EFCAD2-7498-4C8F-9C9A-B0E417CE0C81}" srcOrd="5" destOrd="0" parTransId="{5BEB9525-7788-42D4-B2E0-6A63FFE765E8}" sibTransId="{346F61AE-F309-46E0-8277-7C15FA5ED328}"/>
    <dgm:cxn modelId="{185F7CD5-71C5-4C87-A8B8-108F205F7FB1}" srcId="{D310AA5D-37A4-4988-8F1B-D85233D94E52}" destId="{1B0742E5-5110-49B3-9137-48198169D971}" srcOrd="0" destOrd="0" parTransId="{9558598F-1EE5-4193-85D1-E68B58E946D0}" sibTransId="{FDF08662-E339-4F39-B7AB-176140565FCC}"/>
    <dgm:cxn modelId="{3852BC07-28F2-4CBF-9C12-4FB33D36AE15}" type="presOf" srcId="{2B1920B0-F08F-4A2C-8D9F-5D028FF8A4AA}" destId="{C33BE5C3-23E1-4D95-8955-E9B4F2D3D2B3}" srcOrd="1" destOrd="0" presId="urn:microsoft.com/office/officeart/2005/8/layout/list1"/>
    <dgm:cxn modelId="{B2B8B7F5-A9F2-4D76-BB16-FA750048D91D}" type="presOf" srcId="{387925C4-6689-4BFC-ABB4-FAE31D98DA48}" destId="{5176C331-0F47-4A1F-B263-D0BFD4204224}" srcOrd="0" destOrd="0" presId="urn:microsoft.com/office/officeart/2005/8/layout/list1"/>
    <dgm:cxn modelId="{1C5CF882-2FE7-497C-9695-F29F11A3F0D3}" type="presOf" srcId="{EA4F7645-D5F1-4CC8-AE6C-CAEA16D06666}" destId="{579B9177-0473-4A05-BD5F-14CD93554531}" srcOrd="1" destOrd="0" presId="urn:microsoft.com/office/officeart/2005/8/layout/list1"/>
    <dgm:cxn modelId="{53E19927-5F8C-407B-8809-75EE59D04A5A}" type="presOf" srcId="{E81A8F46-BBE6-4E25-AB75-8C0AE0CF8E5C}" destId="{8758207F-9571-4270-B065-4961D6934C40}" srcOrd="0" destOrd="0" presId="urn:microsoft.com/office/officeart/2005/8/layout/list1"/>
    <dgm:cxn modelId="{1A35E67D-ECCA-4656-90D5-EAF27113D1A3}" srcId="{D310AA5D-37A4-4988-8F1B-D85233D94E52}" destId="{E81A8F46-BBE6-4E25-AB75-8C0AE0CF8E5C}" srcOrd="2" destOrd="0" parTransId="{46E8DEB5-276E-4791-ACFC-01D06761AED9}" sibTransId="{562F8892-6F47-4671-8AC8-F1CFFA62B2B9}"/>
    <dgm:cxn modelId="{36EF33A6-CE00-4B67-83AF-3713F57A1E3A}" srcId="{D310AA5D-37A4-4988-8F1B-D85233D94E52}" destId="{BA86B84F-41C5-4D05-B62A-384967449EF1}" srcOrd="1" destOrd="0" parTransId="{3F30FA40-E9E1-4CE2-A2E2-54D1D6B7529E}" sibTransId="{BA9B85E1-6E06-4540-AB6F-F3AAA2A44E39}"/>
    <dgm:cxn modelId="{6196C9F3-12F0-4DBE-9AF0-9818664701AF}" srcId="{D310AA5D-37A4-4988-8F1B-D85233D94E52}" destId="{52C65751-5F80-42D8-A209-1EDDB188B19B}" srcOrd="3" destOrd="0" parTransId="{0B009450-B406-4E5C-99F1-8DB90434E078}" sibTransId="{FA003049-9CC8-4D2F-8086-06BE207225E2}"/>
    <dgm:cxn modelId="{6EB0A4CC-D880-4ACF-90D6-97AC0CEA5868}" type="presParOf" srcId="{B2D14BEB-2ABA-469A-927F-3801E52C00D3}" destId="{225BECFA-31F6-4AFC-98D2-1B3C8F6D1CAE}" srcOrd="0" destOrd="0" presId="urn:microsoft.com/office/officeart/2005/8/layout/list1"/>
    <dgm:cxn modelId="{E6F03935-0E63-475E-8AC0-A57295CCE90C}" type="presParOf" srcId="{225BECFA-31F6-4AFC-98D2-1B3C8F6D1CAE}" destId="{0D348806-D54E-4ECB-8072-F13620B52187}" srcOrd="0" destOrd="0" presId="urn:microsoft.com/office/officeart/2005/8/layout/list1"/>
    <dgm:cxn modelId="{50E7A21B-C541-4E24-AD9F-0E74821E3A25}" type="presParOf" srcId="{225BECFA-31F6-4AFC-98D2-1B3C8F6D1CAE}" destId="{97B4D860-ADE9-4935-9C8C-DD444DFB7378}" srcOrd="1" destOrd="0" presId="urn:microsoft.com/office/officeart/2005/8/layout/list1"/>
    <dgm:cxn modelId="{5CA380FC-877D-461D-9097-89A68348EEE4}" type="presParOf" srcId="{B2D14BEB-2ABA-469A-927F-3801E52C00D3}" destId="{B5F46DD0-2ECC-47D3-BDA8-CD08981D65AC}" srcOrd="1" destOrd="0" presId="urn:microsoft.com/office/officeart/2005/8/layout/list1"/>
    <dgm:cxn modelId="{917CFE26-C188-4821-A315-5095932C3B1E}" type="presParOf" srcId="{B2D14BEB-2ABA-469A-927F-3801E52C00D3}" destId="{AB22E17C-F9CC-48D9-8FC6-F2BF3642804D}" srcOrd="2" destOrd="0" presId="urn:microsoft.com/office/officeart/2005/8/layout/list1"/>
    <dgm:cxn modelId="{23738EF8-41D4-40F6-B069-9B5DA505CC4D}" type="presParOf" srcId="{B2D14BEB-2ABA-469A-927F-3801E52C00D3}" destId="{AFC5D1EF-4451-497C-AF4F-5BC5B6E5AB04}" srcOrd="3" destOrd="0" presId="urn:microsoft.com/office/officeart/2005/8/layout/list1"/>
    <dgm:cxn modelId="{DEF24B18-417A-4792-9117-040BE0DA663E}" type="presParOf" srcId="{B2D14BEB-2ABA-469A-927F-3801E52C00D3}" destId="{B6580DFF-5D67-46BD-A2F1-C29B0DADF935}" srcOrd="4" destOrd="0" presId="urn:microsoft.com/office/officeart/2005/8/layout/list1"/>
    <dgm:cxn modelId="{32B28D52-DB1B-4858-8730-972BB8884636}" type="presParOf" srcId="{B6580DFF-5D67-46BD-A2F1-C29B0DADF935}" destId="{BB16B7E4-E0A6-4374-9A0F-5C99C16F270A}" srcOrd="0" destOrd="0" presId="urn:microsoft.com/office/officeart/2005/8/layout/list1"/>
    <dgm:cxn modelId="{FA780804-B6F7-4021-AAE8-614B03F95FCB}" type="presParOf" srcId="{B6580DFF-5D67-46BD-A2F1-C29B0DADF935}" destId="{CB35AE20-30FC-406D-BBB3-73F0E7AB027B}" srcOrd="1" destOrd="0" presId="urn:microsoft.com/office/officeart/2005/8/layout/list1"/>
    <dgm:cxn modelId="{42B7A248-D1A5-4057-AC75-31D2268D60D2}" type="presParOf" srcId="{B2D14BEB-2ABA-469A-927F-3801E52C00D3}" destId="{F4D93C11-6450-480B-8ECE-A076EA1C4EB6}" srcOrd="5" destOrd="0" presId="urn:microsoft.com/office/officeart/2005/8/layout/list1"/>
    <dgm:cxn modelId="{CD02CE37-016E-43C0-9A99-918049370634}" type="presParOf" srcId="{B2D14BEB-2ABA-469A-927F-3801E52C00D3}" destId="{E0A49E3F-EB79-4A95-AC6F-FA92AC44BF81}" srcOrd="6" destOrd="0" presId="urn:microsoft.com/office/officeart/2005/8/layout/list1"/>
    <dgm:cxn modelId="{351CDD97-901E-4FF1-B7F5-1D7D457BDA9F}" type="presParOf" srcId="{B2D14BEB-2ABA-469A-927F-3801E52C00D3}" destId="{C5CEFA37-A5DB-4491-B31E-86B2EF573111}" srcOrd="7" destOrd="0" presId="urn:microsoft.com/office/officeart/2005/8/layout/list1"/>
    <dgm:cxn modelId="{B2424927-BCB9-4DAC-8049-C61EBC94CFB6}" type="presParOf" srcId="{B2D14BEB-2ABA-469A-927F-3801E52C00D3}" destId="{47937E9C-9964-485C-AF6F-32C480EF92F5}" srcOrd="8" destOrd="0" presId="urn:microsoft.com/office/officeart/2005/8/layout/list1"/>
    <dgm:cxn modelId="{04377078-6F8B-4358-A184-DA8F383BA42F}" type="presParOf" srcId="{47937E9C-9964-485C-AF6F-32C480EF92F5}" destId="{8758207F-9571-4270-B065-4961D6934C40}" srcOrd="0" destOrd="0" presId="urn:microsoft.com/office/officeart/2005/8/layout/list1"/>
    <dgm:cxn modelId="{E2378239-1D5E-4FC4-AC2B-777AC8A1EE25}" type="presParOf" srcId="{47937E9C-9964-485C-AF6F-32C480EF92F5}" destId="{7E884705-99E3-4B0A-9C59-360852F71838}" srcOrd="1" destOrd="0" presId="urn:microsoft.com/office/officeart/2005/8/layout/list1"/>
    <dgm:cxn modelId="{A42FB615-0E7D-4C88-83CD-13DD551DC914}" type="presParOf" srcId="{B2D14BEB-2ABA-469A-927F-3801E52C00D3}" destId="{27CB58CB-EF33-43AB-B23D-0D88FC85F568}" srcOrd="9" destOrd="0" presId="urn:microsoft.com/office/officeart/2005/8/layout/list1"/>
    <dgm:cxn modelId="{6759E3B9-DEBC-44D3-8DBC-D76F77F1ABB8}" type="presParOf" srcId="{B2D14BEB-2ABA-469A-927F-3801E52C00D3}" destId="{40D68789-397E-4BB6-856F-032C9E23B6E7}" srcOrd="10" destOrd="0" presId="urn:microsoft.com/office/officeart/2005/8/layout/list1"/>
    <dgm:cxn modelId="{3438A10E-C4D3-45FC-BC2C-74651E4347BD}" type="presParOf" srcId="{B2D14BEB-2ABA-469A-927F-3801E52C00D3}" destId="{55129C69-6B5B-47A7-BDA2-56C041F82F5B}" srcOrd="11" destOrd="0" presId="urn:microsoft.com/office/officeart/2005/8/layout/list1"/>
    <dgm:cxn modelId="{5B68F0F3-41D2-440B-AAC5-02E4F7005C7B}" type="presParOf" srcId="{B2D14BEB-2ABA-469A-927F-3801E52C00D3}" destId="{23367FAB-B50C-491E-891B-F05A6FECF879}" srcOrd="12" destOrd="0" presId="urn:microsoft.com/office/officeart/2005/8/layout/list1"/>
    <dgm:cxn modelId="{829257B2-08C5-4202-B5C7-1C36695184B4}" type="presParOf" srcId="{23367FAB-B50C-491E-891B-F05A6FECF879}" destId="{C1C3910D-7573-494D-8A33-24497E94262E}" srcOrd="0" destOrd="0" presId="urn:microsoft.com/office/officeart/2005/8/layout/list1"/>
    <dgm:cxn modelId="{F70640EA-A204-4469-AE5A-B9BCDEF9D700}" type="presParOf" srcId="{23367FAB-B50C-491E-891B-F05A6FECF879}" destId="{71B06563-689B-4697-9BA4-10476F8A52FF}" srcOrd="1" destOrd="0" presId="urn:microsoft.com/office/officeart/2005/8/layout/list1"/>
    <dgm:cxn modelId="{0767F203-EC85-47FB-83E5-190F2C3E0610}" type="presParOf" srcId="{B2D14BEB-2ABA-469A-927F-3801E52C00D3}" destId="{3DEEC66F-B99A-4DEC-A1DA-D49AF3E1FB1A}" srcOrd="13" destOrd="0" presId="urn:microsoft.com/office/officeart/2005/8/layout/list1"/>
    <dgm:cxn modelId="{855A60B6-39E0-4397-B069-9298FFCDEBC8}" type="presParOf" srcId="{B2D14BEB-2ABA-469A-927F-3801E52C00D3}" destId="{B1B75DD3-3F54-4F56-9D1D-9308CDD36503}" srcOrd="14" destOrd="0" presId="urn:microsoft.com/office/officeart/2005/8/layout/list1"/>
    <dgm:cxn modelId="{666826D8-39A1-406C-AC82-428066389BAB}" type="presParOf" srcId="{B2D14BEB-2ABA-469A-927F-3801E52C00D3}" destId="{A282F41B-7472-4BB9-A2E3-699FF9239DFD}" srcOrd="15" destOrd="0" presId="urn:microsoft.com/office/officeart/2005/8/layout/list1"/>
    <dgm:cxn modelId="{E81530EB-D532-4ABD-B73A-75399D19D77A}" type="presParOf" srcId="{B2D14BEB-2ABA-469A-927F-3801E52C00D3}" destId="{290F4EE5-F442-4B81-974C-383B44837D52}" srcOrd="16" destOrd="0" presId="urn:microsoft.com/office/officeart/2005/8/layout/list1"/>
    <dgm:cxn modelId="{B48EEE08-0359-4AE9-8316-A54F67F3DF5C}" type="presParOf" srcId="{290F4EE5-F442-4B81-974C-383B44837D52}" destId="{63453B62-76D0-4CA8-BDDC-1B9480EDBBA2}" srcOrd="0" destOrd="0" presId="urn:microsoft.com/office/officeart/2005/8/layout/list1"/>
    <dgm:cxn modelId="{D5181CF0-12A3-465A-AF47-0691795C204C}" type="presParOf" srcId="{290F4EE5-F442-4B81-974C-383B44837D52}" destId="{A255CFAC-E8A2-4A04-BC83-FD200F587353}" srcOrd="1" destOrd="0" presId="urn:microsoft.com/office/officeart/2005/8/layout/list1"/>
    <dgm:cxn modelId="{7E42BA58-8034-4A5C-AE17-B3E3C48B3EB0}" type="presParOf" srcId="{B2D14BEB-2ABA-469A-927F-3801E52C00D3}" destId="{F20E35E1-5792-4EC0-B8C9-5E2503F1F8DE}" srcOrd="17" destOrd="0" presId="urn:microsoft.com/office/officeart/2005/8/layout/list1"/>
    <dgm:cxn modelId="{4AFF4F25-7F27-4D52-BF63-81E33AFF9745}" type="presParOf" srcId="{B2D14BEB-2ABA-469A-927F-3801E52C00D3}" destId="{B3C4E87A-37B1-42B7-AE5F-F685DDF77B59}" srcOrd="18" destOrd="0" presId="urn:microsoft.com/office/officeart/2005/8/layout/list1"/>
    <dgm:cxn modelId="{3A97F23F-2FDE-402C-94DF-FE74F1E438D3}" type="presParOf" srcId="{B2D14BEB-2ABA-469A-927F-3801E52C00D3}" destId="{F85AFA82-61A4-4D83-B761-7FF6146AB947}" srcOrd="19" destOrd="0" presId="urn:microsoft.com/office/officeart/2005/8/layout/list1"/>
    <dgm:cxn modelId="{F0F04497-2EB1-49D5-A527-AA28C57699FB}" type="presParOf" srcId="{B2D14BEB-2ABA-469A-927F-3801E52C00D3}" destId="{58D9F60E-97EA-4E7F-BF90-F2AB8DFE9DA9}" srcOrd="20" destOrd="0" presId="urn:microsoft.com/office/officeart/2005/8/layout/list1"/>
    <dgm:cxn modelId="{FDB30222-B7FF-4BE1-A5DB-9F8B80B09160}" type="presParOf" srcId="{58D9F60E-97EA-4E7F-BF90-F2AB8DFE9DA9}" destId="{B7B4C4C4-A6AC-4505-ACC8-D5B89C32CCA1}" srcOrd="0" destOrd="0" presId="urn:microsoft.com/office/officeart/2005/8/layout/list1"/>
    <dgm:cxn modelId="{DF99A4E2-38A2-49B4-AAFB-D3CB9231E054}" type="presParOf" srcId="{58D9F60E-97EA-4E7F-BF90-F2AB8DFE9DA9}" destId="{446C0AAF-85F5-4A6D-9B08-B81C87AE6458}" srcOrd="1" destOrd="0" presId="urn:microsoft.com/office/officeart/2005/8/layout/list1"/>
    <dgm:cxn modelId="{D5FE2ABE-72D0-4BB2-8F4D-4BA095CF1DAD}" type="presParOf" srcId="{B2D14BEB-2ABA-469A-927F-3801E52C00D3}" destId="{DBA7A413-1403-4ED1-B7AD-7C1F7C9E9C78}" srcOrd="21" destOrd="0" presId="urn:microsoft.com/office/officeart/2005/8/layout/list1"/>
    <dgm:cxn modelId="{DA31EB2D-DD33-4518-A0B4-B4334F50F59D}" type="presParOf" srcId="{B2D14BEB-2ABA-469A-927F-3801E52C00D3}" destId="{1D445434-956D-4C78-9061-DA2479A9735C}" srcOrd="22" destOrd="0" presId="urn:microsoft.com/office/officeart/2005/8/layout/list1"/>
    <dgm:cxn modelId="{91D0D9F0-8EA3-4719-8FCE-B8D3B617C54C}" type="presParOf" srcId="{B2D14BEB-2ABA-469A-927F-3801E52C00D3}" destId="{3D17EB61-EBE3-4705-A768-0EC34502E971}" srcOrd="23" destOrd="0" presId="urn:microsoft.com/office/officeart/2005/8/layout/list1"/>
    <dgm:cxn modelId="{45F10B90-AD8F-4A16-BD7F-8CAB46827379}" type="presParOf" srcId="{B2D14BEB-2ABA-469A-927F-3801E52C00D3}" destId="{30FF2BD1-D398-46A2-A3C6-12464BBEC679}" srcOrd="24" destOrd="0" presId="urn:microsoft.com/office/officeart/2005/8/layout/list1"/>
    <dgm:cxn modelId="{DF4E3F42-CCBC-415B-9D6C-016795CA28BB}" type="presParOf" srcId="{30FF2BD1-D398-46A2-A3C6-12464BBEC679}" destId="{EFB98860-8787-49B9-B1C1-4E2B715EAB7D}" srcOrd="0" destOrd="0" presId="urn:microsoft.com/office/officeart/2005/8/layout/list1"/>
    <dgm:cxn modelId="{87250F57-92D4-4874-BF68-527AF7446DCC}" type="presParOf" srcId="{30FF2BD1-D398-46A2-A3C6-12464BBEC679}" destId="{C33BE5C3-23E1-4D95-8955-E9B4F2D3D2B3}" srcOrd="1" destOrd="0" presId="urn:microsoft.com/office/officeart/2005/8/layout/list1"/>
    <dgm:cxn modelId="{4F263784-8C09-479E-9CAF-024FEB3BF937}" type="presParOf" srcId="{B2D14BEB-2ABA-469A-927F-3801E52C00D3}" destId="{E0DBA72D-8CCC-47F6-9EC2-3EBB2FE36198}" srcOrd="25" destOrd="0" presId="urn:microsoft.com/office/officeart/2005/8/layout/list1"/>
    <dgm:cxn modelId="{25B063BE-B043-4C97-9E0D-E65D5B454514}" type="presParOf" srcId="{B2D14BEB-2ABA-469A-927F-3801E52C00D3}" destId="{FF4523D5-DFCC-41D2-B910-8EF603C832FC}" srcOrd="26" destOrd="0" presId="urn:microsoft.com/office/officeart/2005/8/layout/list1"/>
    <dgm:cxn modelId="{0964BA61-42E7-4C41-9A3D-6AF075F738A8}" type="presParOf" srcId="{B2D14BEB-2ABA-469A-927F-3801E52C00D3}" destId="{A074D5ED-2A59-44D5-A1AA-DB7A65FB8D98}" srcOrd="27" destOrd="0" presId="urn:microsoft.com/office/officeart/2005/8/layout/list1"/>
    <dgm:cxn modelId="{3259DE87-DE67-492E-B7EF-3FDEBB9B8690}" type="presParOf" srcId="{B2D14BEB-2ABA-469A-927F-3801E52C00D3}" destId="{E88689DD-B774-4AE6-B9AE-1985BCFD61D8}" srcOrd="28" destOrd="0" presId="urn:microsoft.com/office/officeart/2005/8/layout/list1"/>
    <dgm:cxn modelId="{D1456989-3D42-4473-AD0B-923D4F34A881}" type="presParOf" srcId="{E88689DD-B774-4AE6-B9AE-1985BCFD61D8}" destId="{5176C331-0F47-4A1F-B263-D0BFD4204224}" srcOrd="0" destOrd="0" presId="urn:microsoft.com/office/officeart/2005/8/layout/list1"/>
    <dgm:cxn modelId="{288C7528-D6ED-4C66-9B42-54AB446DFA21}" type="presParOf" srcId="{E88689DD-B774-4AE6-B9AE-1985BCFD61D8}" destId="{F90A8BC3-B11C-4504-B370-B1C6B1F05241}" srcOrd="1" destOrd="0" presId="urn:microsoft.com/office/officeart/2005/8/layout/list1"/>
    <dgm:cxn modelId="{84210638-DEA4-4F03-A437-10D900AF8092}" type="presParOf" srcId="{B2D14BEB-2ABA-469A-927F-3801E52C00D3}" destId="{0812D772-E15D-4A4A-9FA9-346A3338747F}" srcOrd="29" destOrd="0" presId="urn:microsoft.com/office/officeart/2005/8/layout/list1"/>
    <dgm:cxn modelId="{0529EEFA-E814-42F6-A96E-7366A6FF36B0}" type="presParOf" srcId="{B2D14BEB-2ABA-469A-927F-3801E52C00D3}" destId="{A8C43EA4-626D-44FB-AC06-6E5C6801672B}" srcOrd="30" destOrd="0" presId="urn:microsoft.com/office/officeart/2005/8/layout/list1"/>
    <dgm:cxn modelId="{4D2595D8-846C-4D39-B1AE-CE37872C7EF8}" type="presParOf" srcId="{B2D14BEB-2ABA-469A-927F-3801E52C00D3}" destId="{A0DA3A00-BB17-440D-96F2-E915790DCA16}" srcOrd="31" destOrd="0" presId="urn:microsoft.com/office/officeart/2005/8/layout/list1"/>
    <dgm:cxn modelId="{CDC6F006-682E-42B2-A013-312AD4D32757}" type="presParOf" srcId="{B2D14BEB-2ABA-469A-927F-3801E52C00D3}" destId="{2EE54AE7-D771-47BB-8396-DC3F00C06CC0}" srcOrd="32" destOrd="0" presId="urn:microsoft.com/office/officeart/2005/8/layout/list1"/>
    <dgm:cxn modelId="{4FBE00DB-9E89-4088-BD5D-0359708470A2}" type="presParOf" srcId="{2EE54AE7-D771-47BB-8396-DC3F00C06CC0}" destId="{DE3E7A74-017B-4BD3-B272-9B1FCEBABB15}" srcOrd="0" destOrd="0" presId="urn:microsoft.com/office/officeart/2005/8/layout/list1"/>
    <dgm:cxn modelId="{C6A2E25B-996F-46D3-8781-463FBDC0FDFF}" type="presParOf" srcId="{2EE54AE7-D771-47BB-8396-DC3F00C06CC0}" destId="{579B9177-0473-4A05-BD5F-14CD93554531}" srcOrd="1" destOrd="0" presId="urn:microsoft.com/office/officeart/2005/8/layout/list1"/>
    <dgm:cxn modelId="{A12CEE7C-B1F2-4514-B0CC-A530CACB15FB}" type="presParOf" srcId="{B2D14BEB-2ABA-469A-927F-3801E52C00D3}" destId="{FCD93AD4-6544-4FBD-AADE-B9AE64FFB3B9}" srcOrd="33" destOrd="0" presId="urn:microsoft.com/office/officeart/2005/8/layout/list1"/>
    <dgm:cxn modelId="{795CE5F9-3E6B-4955-B521-079807EB7C20}" type="presParOf" srcId="{B2D14BEB-2ABA-469A-927F-3801E52C00D3}" destId="{5611222A-70C8-4A4C-BCAC-CE736BF464EE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680273-2B8E-4282-9830-1F0057B7387A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>
        <a:scene3d>
          <a:camera prst="perspectiveFront"/>
          <a:lightRig rig="threePt" dir="t"/>
        </a:scene3d>
      </dgm:spPr>
      <dgm:t>
        <a:bodyPr/>
        <a:lstStyle/>
        <a:p>
          <a:endParaRPr lang="bg-BG"/>
        </a:p>
      </dgm:t>
    </dgm:pt>
    <dgm:pt modelId="{BD5B47A5-9617-4BEA-B854-B4394FDCE3BA}">
      <dgm:prSet phldrT="[Text]"/>
      <dgm:spPr/>
      <dgm:t>
        <a:bodyPr/>
        <a:lstStyle/>
        <a:p>
          <a:r>
            <a:rPr lang="bg-BG" b="1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Функции</a:t>
          </a:r>
          <a:endParaRPr lang="bg-BG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A359A890-2C4A-4A23-A543-2A5A53F5F676}" type="parTrans" cxnId="{0F92D900-F946-401F-BDE3-E29DB05AEB9C}">
      <dgm:prSet/>
      <dgm:spPr/>
      <dgm:t>
        <a:bodyPr/>
        <a:lstStyle/>
        <a:p>
          <a:endParaRPr lang="bg-BG" b="1" cap="all" spc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FFF7FE17-3980-4CD2-BDAA-F42B70147DDC}" type="sibTrans" cxnId="{0F92D900-F946-401F-BDE3-E29DB05AEB9C}">
      <dgm:prSet/>
      <dgm:spPr/>
      <dgm:t>
        <a:bodyPr/>
        <a:lstStyle/>
        <a:p>
          <a:endParaRPr lang="bg-BG" b="1" cap="all" spc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0EA8DD0A-F403-4E09-A2C8-82E029EC73DB}">
      <dgm:prSet phldrT="[Text]"/>
      <dgm:spPr/>
      <dgm:t>
        <a:bodyPr/>
        <a:lstStyle/>
        <a:p>
          <a:r>
            <a:rPr lang="bg-BG" b="1" cap="all" spc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Представителна</a:t>
          </a:r>
          <a:endParaRPr lang="bg-BG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5BF86CAF-C169-4CB5-B37E-2A9290557C07}" type="parTrans" cxnId="{9BE3B475-6784-419E-A8FE-9DD2A97DBF65}">
      <dgm:prSet/>
      <dgm:spPr/>
      <dgm:t>
        <a:bodyPr/>
        <a:lstStyle/>
        <a:p>
          <a:endParaRPr lang="bg-BG" b="1" cap="all" spc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6BC813AE-3217-400B-BE20-F746309AAC89}" type="sibTrans" cxnId="{9BE3B475-6784-419E-A8FE-9DD2A97DBF65}">
      <dgm:prSet/>
      <dgm:spPr/>
      <dgm:t>
        <a:bodyPr/>
        <a:lstStyle/>
        <a:p>
          <a:endParaRPr lang="bg-BG" b="1" cap="all" spc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174AE08D-26F1-4940-B74C-FB3B3B2C5A64}">
      <dgm:prSet phldrT="[Text]"/>
      <dgm:spPr/>
      <dgm:t>
        <a:bodyPr/>
        <a:lstStyle/>
        <a:p>
          <a:r>
            <a:rPr lang="bg-BG" b="1" cap="all" spc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Развиваща</a:t>
          </a:r>
          <a:endParaRPr lang="bg-BG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7977B1DE-D44D-493D-9D79-70C0D650B523}" type="parTrans" cxnId="{F52F0C09-9903-4E65-A33E-921033C6947D}">
      <dgm:prSet/>
      <dgm:spPr/>
      <dgm:t>
        <a:bodyPr/>
        <a:lstStyle/>
        <a:p>
          <a:endParaRPr lang="bg-BG" b="1" cap="all" spc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F8B1BCD5-4FE1-4AE6-A829-DFF229C83A15}" type="sibTrans" cxnId="{F52F0C09-9903-4E65-A33E-921033C6947D}">
      <dgm:prSet/>
      <dgm:spPr/>
      <dgm:t>
        <a:bodyPr/>
        <a:lstStyle/>
        <a:p>
          <a:endParaRPr lang="bg-BG" b="1" cap="all" spc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C7DC2F97-09D2-43AD-9923-304FA4F389E9}">
      <dgm:prSet phldrT="[Text]"/>
      <dgm:spPr/>
      <dgm:t>
        <a:bodyPr/>
        <a:lstStyle/>
        <a:p>
          <a:r>
            <a:rPr lang="bg-BG" b="1" cap="all" spc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Оценъчна</a:t>
          </a:r>
          <a:endParaRPr lang="bg-BG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7F4074F6-6E16-49A5-93CA-ADEB4606087A}" type="parTrans" cxnId="{886A6107-2E64-4F0D-B640-89C0801F552B}">
      <dgm:prSet/>
      <dgm:spPr/>
      <dgm:t>
        <a:bodyPr/>
        <a:lstStyle/>
        <a:p>
          <a:endParaRPr lang="bg-BG" b="1" cap="all" spc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A912D2AA-98A5-44BD-94F2-BA507B3C8C68}" type="sibTrans" cxnId="{886A6107-2E64-4F0D-B640-89C0801F552B}">
      <dgm:prSet/>
      <dgm:spPr/>
      <dgm:t>
        <a:bodyPr/>
        <a:lstStyle/>
        <a:p>
          <a:endParaRPr lang="bg-BG" b="1" cap="all" spc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5593E077-7A6E-495F-9C66-30205ABA1946}">
      <dgm:prSet phldrT="[Text]"/>
      <dgm:spPr/>
      <dgm:t>
        <a:bodyPr/>
        <a:lstStyle/>
        <a:p>
          <a:r>
            <a:rPr lang="bg-BG" b="1" cap="all" spc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комуникативна</a:t>
          </a:r>
          <a:endParaRPr lang="bg-BG" b="1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15F646AB-EBD2-48E2-BD38-996B75568224}" type="parTrans" cxnId="{11CE2BEB-D73E-455C-8123-81B58784BD4E}">
      <dgm:prSet/>
      <dgm:spPr/>
      <dgm:t>
        <a:bodyPr/>
        <a:lstStyle/>
        <a:p>
          <a:endParaRPr lang="bg-BG" b="1" cap="all" spc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90D6E44E-84F3-4240-9FE8-D10B82B9E3A9}" type="sibTrans" cxnId="{11CE2BEB-D73E-455C-8123-81B58784BD4E}">
      <dgm:prSet/>
      <dgm:spPr/>
      <dgm:t>
        <a:bodyPr/>
        <a:lstStyle/>
        <a:p>
          <a:endParaRPr lang="bg-BG" b="1" cap="all" spc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DF74B4AF-5727-4471-B28C-D972AB9756B4}" type="pres">
      <dgm:prSet presAssocID="{D3680273-2B8E-4282-9830-1F0057B738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6255C6C1-D786-48AC-B03E-4217182C4992}" type="pres">
      <dgm:prSet presAssocID="{BD5B47A5-9617-4BEA-B854-B4394FDCE3BA}" presName="hierRoot1" presStyleCnt="0">
        <dgm:presLayoutVars>
          <dgm:hierBranch val="init"/>
        </dgm:presLayoutVars>
      </dgm:prSet>
      <dgm:spPr/>
      <dgm:t>
        <a:bodyPr/>
        <a:lstStyle/>
        <a:p>
          <a:endParaRPr lang="bg-BG"/>
        </a:p>
      </dgm:t>
    </dgm:pt>
    <dgm:pt modelId="{642FDC9A-1A0C-459A-957D-901F2203783E}" type="pres">
      <dgm:prSet presAssocID="{BD5B47A5-9617-4BEA-B854-B4394FDCE3BA}" presName="rootComposite1" presStyleCnt="0"/>
      <dgm:spPr/>
      <dgm:t>
        <a:bodyPr/>
        <a:lstStyle/>
        <a:p>
          <a:endParaRPr lang="bg-BG"/>
        </a:p>
      </dgm:t>
    </dgm:pt>
    <dgm:pt modelId="{F2ADEB9F-7CDC-4A3A-9BA7-EABE5ED1DA53}" type="pres">
      <dgm:prSet presAssocID="{BD5B47A5-9617-4BEA-B854-B4394FDCE3BA}" presName="rootText1" presStyleLbl="node0" presStyleIdx="0" presStyleCnt="1" custLinFactNeighborX="0" custLinFactNeighborY="-64392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8270F795-A2FE-44A3-B451-E42AA0CFB6D5}" type="pres">
      <dgm:prSet presAssocID="{BD5B47A5-9617-4BEA-B854-B4394FDCE3BA}" presName="rootConnector1" presStyleLbl="node1" presStyleIdx="0" presStyleCnt="0"/>
      <dgm:spPr/>
      <dgm:t>
        <a:bodyPr/>
        <a:lstStyle/>
        <a:p>
          <a:endParaRPr lang="bg-BG"/>
        </a:p>
      </dgm:t>
    </dgm:pt>
    <dgm:pt modelId="{F10D8560-21ED-4BC8-BC1E-7B4880042DB8}" type="pres">
      <dgm:prSet presAssocID="{BD5B47A5-9617-4BEA-B854-B4394FDCE3BA}" presName="hierChild2" presStyleCnt="0"/>
      <dgm:spPr/>
      <dgm:t>
        <a:bodyPr/>
        <a:lstStyle/>
        <a:p>
          <a:endParaRPr lang="bg-BG"/>
        </a:p>
      </dgm:t>
    </dgm:pt>
    <dgm:pt modelId="{0593C9C0-F59E-4FA3-9A25-28FC0262681D}" type="pres">
      <dgm:prSet presAssocID="{5BF86CAF-C169-4CB5-B37E-2A9290557C07}" presName="Name37" presStyleLbl="parChTrans1D2" presStyleIdx="0" presStyleCnt="4"/>
      <dgm:spPr/>
      <dgm:t>
        <a:bodyPr/>
        <a:lstStyle/>
        <a:p>
          <a:endParaRPr lang="bg-BG"/>
        </a:p>
      </dgm:t>
    </dgm:pt>
    <dgm:pt modelId="{0E2D2F6F-B93C-4867-8AC9-6BAD4A2D353C}" type="pres">
      <dgm:prSet presAssocID="{0EA8DD0A-F403-4E09-A2C8-82E029EC73DB}" presName="hierRoot2" presStyleCnt="0">
        <dgm:presLayoutVars>
          <dgm:hierBranch val="init"/>
        </dgm:presLayoutVars>
      </dgm:prSet>
      <dgm:spPr/>
      <dgm:t>
        <a:bodyPr/>
        <a:lstStyle/>
        <a:p>
          <a:endParaRPr lang="bg-BG"/>
        </a:p>
      </dgm:t>
    </dgm:pt>
    <dgm:pt modelId="{33B55734-3D01-418D-9DF0-D93587D0DB1F}" type="pres">
      <dgm:prSet presAssocID="{0EA8DD0A-F403-4E09-A2C8-82E029EC73DB}" presName="rootComposite" presStyleCnt="0"/>
      <dgm:spPr/>
      <dgm:t>
        <a:bodyPr/>
        <a:lstStyle/>
        <a:p>
          <a:endParaRPr lang="bg-BG"/>
        </a:p>
      </dgm:t>
    </dgm:pt>
    <dgm:pt modelId="{FB6EDAE9-F419-434E-9912-143727078E87}" type="pres">
      <dgm:prSet presAssocID="{0EA8DD0A-F403-4E09-A2C8-82E029EC73D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79012C3C-93A0-4FF6-AF71-B57A81539DA0}" type="pres">
      <dgm:prSet presAssocID="{0EA8DD0A-F403-4E09-A2C8-82E029EC73DB}" presName="rootConnector" presStyleLbl="node2" presStyleIdx="0" presStyleCnt="4"/>
      <dgm:spPr/>
      <dgm:t>
        <a:bodyPr/>
        <a:lstStyle/>
        <a:p>
          <a:endParaRPr lang="bg-BG"/>
        </a:p>
      </dgm:t>
    </dgm:pt>
    <dgm:pt modelId="{59BD02EA-4BAE-4E19-9280-EAB6FDCB9BF0}" type="pres">
      <dgm:prSet presAssocID="{0EA8DD0A-F403-4E09-A2C8-82E029EC73DB}" presName="hierChild4" presStyleCnt="0"/>
      <dgm:spPr/>
      <dgm:t>
        <a:bodyPr/>
        <a:lstStyle/>
        <a:p>
          <a:endParaRPr lang="bg-BG"/>
        </a:p>
      </dgm:t>
    </dgm:pt>
    <dgm:pt modelId="{CF9D3B3B-1E1A-445B-830B-102CAF269C4B}" type="pres">
      <dgm:prSet presAssocID="{0EA8DD0A-F403-4E09-A2C8-82E029EC73DB}" presName="hierChild5" presStyleCnt="0"/>
      <dgm:spPr/>
      <dgm:t>
        <a:bodyPr/>
        <a:lstStyle/>
        <a:p>
          <a:endParaRPr lang="bg-BG"/>
        </a:p>
      </dgm:t>
    </dgm:pt>
    <dgm:pt modelId="{A0901337-CDCE-4403-B5DC-FD0C051C522C}" type="pres">
      <dgm:prSet presAssocID="{7977B1DE-D44D-493D-9D79-70C0D650B523}" presName="Name37" presStyleLbl="parChTrans1D2" presStyleIdx="1" presStyleCnt="4"/>
      <dgm:spPr/>
      <dgm:t>
        <a:bodyPr/>
        <a:lstStyle/>
        <a:p>
          <a:endParaRPr lang="bg-BG"/>
        </a:p>
      </dgm:t>
    </dgm:pt>
    <dgm:pt modelId="{09E828FB-EDFC-4144-A888-9B6AB766DAE8}" type="pres">
      <dgm:prSet presAssocID="{174AE08D-26F1-4940-B74C-FB3B3B2C5A64}" presName="hierRoot2" presStyleCnt="0">
        <dgm:presLayoutVars>
          <dgm:hierBranch val="init"/>
        </dgm:presLayoutVars>
      </dgm:prSet>
      <dgm:spPr/>
      <dgm:t>
        <a:bodyPr/>
        <a:lstStyle/>
        <a:p>
          <a:endParaRPr lang="bg-BG"/>
        </a:p>
      </dgm:t>
    </dgm:pt>
    <dgm:pt modelId="{27F3237A-3F91-4397-9135-887BEA3D102A}" type="pres">
      <dgm:prSet presAssocID="{174AE08D-26F1-4940-B74C-FB3B3B2C5A64}" presName="rootComposite" presStyleCnt="0"/>
      <dgm:spPr/>
      <dgm:t>
        <a:bodyPr/>
        <a:lstStyle/>
        <a:p>
          <a:endParaRPr lang="bg-BG"/>
        </a:p>
      </dgm:t>
    </dgm:pt>
    <dgm:pt modelId="{7ADA6A7C-4BB5-4D1E-AF94-A493C9C562D0}" type="pres">
      <dgm:prSet presAssocID="{174AE08D-26F1-4940-B74C-FB3B3B2C5A6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8564C7A-4800-41C5-ABBC-0D93CA7B3135}" type="pres">
      <dgm:prSet presAssocID="{174AE08D-26F1-4940-B74C-FB3B3B2C5A64}" presName="rootConnector" presStyleLbl="node2" presStyleIdx="1" presStyleCnt="4"/>
      <dgm:spPr/>
      <dgm:t>
        <a:bodyPr/>
        <a:lstStyle/>
        <a:p>
          <a:endParaRPr lang="bg-BG"/>
        </a:p>
      </dgm:t>
    </dgm:pt>
    <dgm:pt modelId="{7D21E363-5760-4EC9-9FCF-6E7D67C3870A}" type="pres">
      <dgm:prSet presAssocID="{174AE08D-26F1-4940-B74C-FB3B3B2C5A64}" presName="hierChild4" presStyleCnt="0"/>
      <dgm:spPr/>
      <dgm:t>
        <a:bodyPr/>
        <a:lstStyle/>
        <a:p>
          <a:endParaRPr lang="bg-BG"/>
        </a:p>
      </dgm:t>
    </dgm:pt>
    <dgm:pt modelId="{0049F800-A4EE-426F-9F19-EDD80FB93C3A}" type="pres">
      <dgm:prSet presAssocID="{174AE08D-26F1-4940-B74C-FB3B3B2C5A64}" presName="hierChild5" presStyleCnt="0"/>
      <dgm:spPr/>
      <dgm:t>
        <a:bodyPr/>
        <a:lstStyle/>
        <a:p>
          <a:endParaRPr lang="bg-BG"/>
        </a:p>
      </dgm:t>
    </dgm:pt>
    <dgm:pt modelId="{844C3451-D34F-4C61-AF15-0259CDF7FF34}" type="pres">
      <dgm:prSet presAssocID="{7F4074F6-6E16-49A5-93CA-ADEB4606087A}" presName="Name37" presStyleLbl="parChTrans1D2" presStyleIdx="2" presStyleCnt="4"/>
      <dgm:spPr/>
      <dgm:t>
        <a:bodyPr/>
        <a:lstStyle/>
        <a:p>
          <a:endParaRPr lang="bg-BG"/>
        </a:p>
      </dgm:t>
    </dgm:pt>
    <dgm:pt modelId="{C52F8082-E3A9-4B65-90F1-7556775A82E0}" type="pres">
      <dgm:prSet presAssocID="{C7DC2F97-09D2-43AD-9923-304FA4F389E9}" presName="hierRoot2" presStyleCnt="0">
        <dgm:presLayoutVars>
          <dgm:hierBranch val="init"/>
        </dgm:presLayoutVars>
      </dgm:prSet>
      <dgm:spPr/>
      <dgm:t>
        <a:bodyPr/>
        <a:lstStyle/>
        <a:p>
          <a:endParaRPr lang="bg-BG"/>
        </a:p>
      </dgm:t>
    </dgm:pt>
    <dgm:pt modelId="{CE0D5981-5110-4CC8-84DA-94FA55070072}" type="pres">
      <dgm:prSet presAssocID="{C7DC2F97-09D2-43AD-9923-304FA4F389E9}" presName="rootComposite" presStyleCnt="0"/>
      <dgm:spPr/>
      <dgm:t>
        <a:bodyPr/>
        <a:lstStyle/>
        <a:p>
          <a:endParaRPr lang="bg-BG"/>
        </a:p>
      </dgm:t>
    </dgm:pt>
    <dgm:pt modelId="{A74B4871-07E6-40C0-9FA2-6A84CFFE57EC}" type="pres">
      <dgm:prSet presAssocID="{C7DC2F97-09D2-43AD-9923-304FA4F389E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F8D295E2-5459-4BAD-B412-BE87ABAF98B7}" type="pres">
      <dgm:prSet presAssocID="{C7DC2F97-09D2-43AD-9923-304FA4F389E9}" presName="rootConnector" presStyleLbl="node2" presStyleIdx="2" presStyleCnt="4"/>
      <dgm:spPr/>
      <dgm:t>
        <a:bodyPr/>
        <a:lstStyle/>
        <a:p>
          <a:endParaRPr lang="bg-BG"/>
        </a:p>
      </dgm:t>
    </dgm:pt>
    <dgm:pt modelId="{AE544BA1-23C5-4344-81EB-CCFF39458DC0}" type="pres">
      <dgm:prSet presAssocID="{C7DC2F97-09D2-43AD-9923-304FA4F389E9}" presName="hierChild4" presStyleCnt="0"/>
      <dgm:spPr/>
      <dgm:t>
        <a:bodyPr/>
        <a:lstStyle/>
        <a:p>
          <a:endParaRPr lang="bg-BG"/>
        </a:p>
      </dgm:t>
    </dgm:pt>
    <dgm:pt modelId="{20FA352D-0292-40CE-BE2B-1C87B9143E33}" type="pres">
      <dgm:prSet presAssocID="{C7DC2F97-09D2-43AD-9923-304FA4F389E9}" presName="hierChild5" presStyleCnt="0"/>
      <dgm:spPr/>
      <dgm:t>
        <a:bodyPr/>
        <a:lstStyle/>
        <a:p>
          <a:endParaRPr lang="bg-BG"/>
        </a:p>
      </dgm:t>
    </dgm:pt>
    <dgm:pt modelId="{B4039AA3-DC1E-4A46-8BE1-013F4CB66B20}" type="pres">
      <dgm:prSet presAssocID="{15F646AB-EBD2-48E2-BD38-996B75568224}" presName="Name37" presStyleLbl="parChTrans1D2" presStyleIdx="3" presStyleCnt="4"/>
      <dgm:spPr/>
      <dgm:t>
        <a:bodyPr/>
        <a:lstStyle/>
        <a:p>
          <a:endParaRPr lang="bg-BG"/>
        </a:p>
      </dgm:t>
    </dgm:pt>
    <dgm:pt modelId="{20DF459C-D48A-4F47-A826-3B23FDBD4261}" type="pres">
      <dgm:prSet presAssocID="{5593E077-7A6E-495F-9C66-30205ABA1946}" presName="hierRoot2" presStyleCnt="0">
        <dgm:presLayoutVars>
          <dgm:hierBranch val="init"/>
        </dgm:presLayoutVars>
      </dgm:prSet>
      <dgm:spPr/>
      <dgm:t>
        <a:bodyPr/>
        <a:lstStyle/>
        <a:p>
          <a:endParaRPr lang="bg-BG"/>
        </a:p>
      </dgm:t>
    </dgm:pt>
    <dgm:pt modelId="{DF879DEF-A0A9-4A08-808F-EC84B0E71523}" type="pres">
      <dgm:prSet presAssocID="{5593E077-7A6E-495F-9C66-30205ABA1946}" presName="rootComposite" presStyleCnt="0"/>
      <dgm:spPr/>
      <dgm:t>
        <a:bodyPr/>
        <a:lstStyle/>
        <a:p>
          <a:endParaRPr lang="bg-BG"/>
        </a:p>
      </dgm:t>
    </dgm:pt>
    <dgm:pt modelId="{A7610270-EB16-4CE4-A720-695467012814}" type="pres">
      <dgm:prSet presAssocID="{5593E077-7A6E-495F-9C66-30205ABA194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DB392097-FC86-493C-9B9F-51CE192F147B}" type="pres">
      <dgm:prSet presAssocID="{5593E077-7A6E-495F-9C66-30205ABA1946}" presName="rootConnector" presStyleLbl="node2" presStyleIdx="3" presStyleCnt="4"/>
      <dgm:spPr/>
      <dgm:t>
        <a:bodyPr/>
        <a:lstStyle/>
        <a:p>
          <a:endParaRPr lang="bg-BG"/>
        </a:p>
      </dgm:t>
    </dgm:pt>
    <dgm:pt modelId="{AC68AD5D-4EAC-48C5-A4A2-03E35FFCC7E5}" type="pres">
      <dgm:prSet presAssocID="{5593E077-7A6E-495F-9C66-30205ABA1946}" presName="hierChild4" presStyleCnt="0"/>
      <dgm:spPr/>
      <dgm:t>
        <a:bodyPr/>
        <a:lstStyle/>
        <a:p>
          <a:endParaRPr lang="bg-BG"/>
        </a:p>
      </dgm:t>
    </dgm:pt>
    <dgm:pt modelId="{4652CB00-9310-4506-91CC-2841B771EA3B}" type="pres">
      <dgm:prSet presAssocID="{5593E077-7A6E-495F-9C66-30205ABA1946}" presName="hierChild5" presStyleCnt="0"/>
      <dgm:spPr/>
      <dgm:t>
        <a:bodyPr/>
        <a:lstStyle/>
        <a:p>
          <a:endParaRPr lang="bg-BG"/>
        </a:p>
      </dgm:t>
    </dgm:pt>
    <dgm:pt modelId="{22F3B419-4A11-4E6E-983C-D4BDFBF7621E}" type="pres">
      <dgm:prSet presAssocID="{BD5B47A5-9617-4BEA-B854-B4394FDCE3BA}" presName="hierChild3" presStyleCnt="0"/>
      <dgm:spPr/>
      <dgm:t>
        <a:bodyPr/>
        <a:lstStyle/>
        <a:p>
          <a:endParaRPr lang="bg-BG"/>
        </a:p>
      </dgm:t>
    </dgm:pt>
  </dgm:ptLst>
  <dgm:cxnLst>
    <dgm:cxn modelId="{71378C72-B370-4290-939C-84BEF7B2CD10}" type="presOf" srcId="{5BF86CAF-C169-4CB5-B37E-2A9290557C07}" destId="{0593C9C0-F59E-4FA3-9A25-28FC0262681D}" srcOrd="0" destOrd="0" presId="urn:microsoft.com/office/officeart/2005/8/layout/orgChart1"/>
    <dgm:cxn modelId="{7A60A8B9-9FAD-45DB-AB30-4A2FD9E69A82}" type="presOf" srcId="{0EA8DD0A-F403-4E09-A2C8-82E029EC73DB}" destId="{FB6EDAE9-F419-434E-9912-143727078E87}" srcOrd="0" destOrd="0" presId="urn:microsoft.com/office/officeart/2005/8/layout/orgChart1"/>
    <dgm:cxn modelId="{181F5E11-E226-46F1-82AD-92A3967192E6}" type="presOf" srcId="{5593E077-7A6E-495F-9C66-30205ABA1946}" destId="{A7610270-EB16-4CE4-A720-695467012814}" srcOrd="0" destOrd="0" presId="urn:microsoft.com/office/officeart/2005/8/layout/orgChart1"/>
    <dgm:cxn modelId="{5BEDF79E-D58C-4078-92D7-5933B90C3DAE}" type="presOf" srcId="{7F4074F6-6E16-49A5-93CA-ADEB4606087A}" destId="{844C3451-D34F-4C61-AF15-0259CDF7FF34}" srcOrd="0" destOrd="0" presId="urn:microsoft.com/office/officeart/2005/8/layout/orgChart1"/>
    <dgm:cxn modelId="{8E7DDF83-E8BE-492B-98C9-8571A62640B9}" type="presOf" srcId="{7977B1DE-D44D-493D-9D79-70C0D650B523}" destId="{A0901337-CDCE-4403-B5DC-FD0C051C522C}" srcOrd="0" destOrd="0" presId="urn:microsoft.com/office/officeart/2005/8/layout/orgChart1"/>
    <dgm:cxn modelId="{C4495527-3C48-41F7-9F3D-92675179F7C3}" type="presOf" srcId="{5593E077-7A6E-495F-9C66-30205ABA1946}" destId="{DB392097-FC86-493C-9B9F-51CE192F147B}" srcOrd="1" destOrd="0" presId="urn:microsoft.com/office/officeart/2005/8/layout/orgChart1"/>
    <dgm:cxn modelId="{2B92ADED-0BE0-4242-BDE8-709F53D352A2}" type="presOf" srcId="{15F646AB-EBD2-48E2-BD38-996B75568224}" destId="{B4039AA3-DC1E-4A46-8BE1-013F4CB66B20}" srcOrd="0" destOrd="0" presId="urn:microsoft.com/office/officeart/2005/8/layout/orgChart1"/>
    <dgm:cxn modelId="{886A6107-2E64-4F0D-B640-89C0801F552B}" srcId="{BD5B47A5-9617-4BEA-B854-B4394FDCE3BA}" destId="{C7DC2F97-09D2-43AD-9923-304FA4F389E9}" srcOrd="2" destOrd="0" parTransId="{7F4074F6-6E16-49A5-93CA-ADEB4606087A}" sibTransId="{A912D2AA-98A5-44BD-94F2-BA507B3C8C68}"/>
    <dgm:cxn modelId="{B17E6BC1-D584-4BD7-9E8F-F2C5447AAE50}" type="presOf" srcId="{C7DC2F97-09D2-43AD-9923-304FA4F389E9}" destId="{A74B4871-07E6-40C0-9FA2-6A84CFFE57EC}" srcOrd="0" destOrd="0" presId="urn:microsoft.com/office/officeart/2005/8/layout/orgChart1"/>
    <dgm:cxn modelId="{6BC41007-428C-43FA-8F23-21961E027C6F}" type="presOf" srcId="{D3680273-2B8E-4282-9830-1F0057B7387A}" destId="{DF74B4AF-5727-4471-B28C-D972AB9756B4}" srcOrd="0" destOrd="0" presId="urn:microsoft.com/office/officeart/2005/8/layout/orgChart1"/>
    <dgm:cxn modelId="{F52F0C09-9903-4E65-A33E-921033C6947D}" srcId="{BD5B47A5-9617-4BEA-B854-B4394FDCE3BA}" destId="{174AE08D-26F1-4940-B74C-FB3B3B2C5A64}" srcOrd="1" destOrd="0" parTransId="{7977B1DE-D44D-493D-9D79-70C0D650B523}" sibTransId="{F8B1BCD5-4FE1-4AE6-A829-DFF229C83A15}"/>
    <dgm:cxn modelId="{35206227-2B0A-4C04-8DC0-79F79FC0D37F}" type="presOf" srcId="{174AE08D-26F1-4940-B74C-FB3B3B2C5A64}" destId="{28564C7A-4800-41C5-ABBC-0D93CA7B3135}" srcOrd="1" destOrd="0" presId="urn:microsoft.com/office/officeart/2005/8/layout/orgChart1"/>
    <dgm:cxn modelId="{0850D57E-E7B0-4225-9FCC-21A89A0A1B7D}" type="presOf" srcId="{0EA8DD0A-F403-4E09-A2C8-82E029EC73DB}" destId="{79012C3C-93A0-4FF6-AF71-B57A81539DA0}" srcOrd="1" destOrd="0" presId="urn:microsoft.com/office/officeart/2005/8/layout/orgChart1"/>
    <dgm:cxn modelId="{D2ED84EB-EA4F-4592-A5B0-B84753137AAD}" type="presOf" srcId="{BD5B47A5-9617-4BEA-B854-B4394FDCE3BA}" destId="{8270F795-A2FE-44A3-B451-E42AA0CFB6D5}" srcOrd="1" destOrd="0" presId="urn:microsoft.com/office/officeart/2005/8/layout/orgChart1"/>
    <dgm:cxn modelId="{0F92D900-F946-401F-BDE3-E29DB05AEB9C}" srcId="{D3680273-2B8E-4282-9830-1F0057B7387A}" destId="{BD5B47A5-9617-4BEA-B854-B4394FDCE3BA}" srcOrd="0" destOrd="0" parTransId="{A359A890-2C4A-4A23-A543-2A5A53F5F676}" sibTransId="{FFF7FE17-3980-4CD2-BDAA-F42B70147DDC}"/>
    <dgm:cxn modelId="{17B8BFBA-DD58-45CD-AFD1-5D0A3D5B97D5}" type="presOf" srcId="{BD5B47A5-9617-4BEA-B854-B4394FDCE3BA}" destId="{F2ADEB9F-7CDC-4A3A-9BA7-EABE5ED1DA53}" srcOrd="0" destOrd="0" presId="urn:microsoft.com/office/officeart/2005/8/layout/orgChart1"/>
    <dgm:cxn modelId="{9BE3B475-6784-419E-A8FE-9DD2A97DBF65}" srcId="{BD5B47A5-9617-4BEA-B854-B4394FDCE3BA}" destId="{0EA8DD0A-F403-4E09-A2C8-82E029EC73DB}" srcOrd="0" destOrd="0" parTransId="{5BF86CAF-C169-4CB5-B37E-2A9290557C07}" sibTransId="{6BC813AE-3217-400B-BE20-F746309AAC89}"/>
    <dgm:cxn modelId="{5421F523-CD9E-401C-8CB1-1372329E2EC1}" type="presOf" srcId="{C7DC2F97-09D2-43AD-9923-304FA4F389E9}" destId="{F8D295E2-5459-4BAD-B412-BE87ABAF98B7}" srcOrd="1" destOrd="0" presId="urn:microsoft.com/office/officeart/2005/8/layout/orgChart1"/>
    <dgm:cxn modelId="{9AB1DCAB-D246-48C3-9CFE-D162ABD8DB4F}" type="presOf" srcId="{174AE08D-26F1-4940-B74C-FB3B3B2C5A64}" destId="{7ADA6A7C-4BB5-4D1E-AF94-A493C9C562D0}" srcOrd="0" destOrd="0" presId="urn:microsoft.com/office/officeart/2005/8/layout/orgChart1"/>
    <dgm:cxn modelId="{11CE2BEB-D73E-455C-8123-81B58784BD4E}" srcId="{BD5B47A5-9617-4BEA-B854-B4394FDCE3BA}" destId="{5593E077-7A6E-495F-9C66-30205ABA1946}" srcOrd="3" destOrd="0" parTransId="{15F646AB-EBD2-48E2-BD38-996B75568224}" sibTransId="{90D6E44E-84F3-4240-9FE8-D10B82B9E3A9}"/>
    <dgm:cxn modelId="{868B0273-B2A4-41F9-9763-7E2ABEE3C010}" type="presParOf" srcId="{DF74B4AF-5727-4471-B28C-D972AB9756B4}" destId="{6255C6C1-D786-48AC-B03E-4217182C4992}" srcOrd="0" destOrd="0" presId="urn:microsoft.com/office/officeart/2005/8/layout/orgChart1"/>
    <dgm:cxn modelId="{37D8E5CB-9F5D-4FD9-9ECF-5BE2E3648A55}" type="presParOf" srcId="{6255C6C1-D786-48AC-B03E-4217182C4992}" destId="{642FDC9A-1A0C-459A-957D-901F2203783E}" srcOrd="0" destOrd="0" presId="urn:microsoft.com/office/officeart/2005/8/layout/orgChart1"/>
    <dgm:cxn modelId="{BE5DE6DE-E1C3-4489-AB6A-1879768C0273}" type="presParOf" srcId="{642FDC9A-1A0C-459A-957D-901F2203783E}" destId="{F2ADEB9F-7CDC-4A3A-9BA7-EABE5ED1DA53}" srcOrd="0" destOrd="0" presId="urn:microsoft.com/office/officeart/2005/8/layout/orgChart1"/>
    <dgm:cxn modelId="{D2442FC1-6689-48DE-8130-E1373F562285}" type="presParOf" srcId="{642FDC9A-1A0C-459A-957D-901F2203783E}" destId="{8270F795-A2FE-44A3-B451-E42AA0CFB6D5}" srcOrd="1" destOrd="0" presId="urn:microsoft.com/office/officeart/2005/8/layout/orgChart1"/>
    <dgm:cxn modelId="{317108DD-CE23-4885-9B33-E7E18EE9ACB9}" type="presParOf" srcId="{6255C6C1-D786-48AC-B03E-4217182C4992}" destId="{F10D8560-21ED-4BC8-BC1E-7B4880042DB8}" srcOrd="1" destOrd="0" presId="urn:microsoft.com/office/officeart/2005/8/layout/orgChart1"/>
    <dgm:cxn modelId="{3A76AA0D-EDE3-4677-BECB-2CA9D02C536F}" type="presParOf" srcId="{F10D8560-21ED-4BC8-BC1E-7B4880042DB8}" destId="{0593C9C0-F59E-4FA3-9A25-28FC0262681D}" srcOrd="0" destOrd="0" presId="urn:microsoft.com/office/officeart/2005/8/layout/orgChart1"/>
    <dgm:cxn modelId="{AA628990-5ACC-4BC8-8CE0-83386450AAB3}" type="presParOf" srcId="{F10D8560-21ED-4BC8-BC1E-7B4880042DB8}" destId="{0E2D2F6F-B93C-4867-8AC9-6BAD4A2D353C}" srcOrd="1" destOrd="0" presId="urn:microsoft.com/office/officeart/2005/8/layout/orgChart1"/>
    <dgm:cxn modelId="{4D3E59FC-8818-43A0-A64A-41D9B78E7D82}" type="presParOf" srcId="{0E2D2F6F-B93C-4867-8AC9-6BAD4A2D353C}" destId="{33B55734-3D01-418D-9DF0-D93587D0DB1F}" srcOrd="0" destOrd="0" presId="urn:microsoft.com/office/officeart/2005/8/layout/orgChart1"/>
    <dgm:cxn modelId="{8A93D9CB-3A89-47B2-ABC4-DB07C9EB6FD7}" type="presParOf" srcId="{33B55734-3D01-418D-9DF0-D93587D0DB1F}" destId="{FB6EDAE9-F419-434E-9912-143727078E87}" srcOrd="0" destOrd="0" presId="urn:microsoft.com/office/officeart/2005/8/layout/orgChart1"/>
    <dgm:cxn modelId="{44B714BC-2130-45AC-8A9B-93DE63158856}" type="presParOf" srcId="{33B55734-3D01-418D-9DF0-D93587D0DB1F}" destId="{79012C3C-93A0-4FF6-AF71-B57A81539DA0}" srcOrd="1" destOrd="0" presId="urn:microsoft.com/office/officeart/2005/8/layout/orgChart1"/>
    <dgm:cxn modelId="{9B05F29D-2E0E-4410-8C09-74C77B182DB6}" type="presParOf" srcId="{0E2D2F6F-B93C-4867-8AC9-6BAD4A2D353C}" destId="{59BD02EA-4BAE-4E19-9280-EAB6FDCB9BF0}" srcOrd="1" destOrd="0" presId="urn:microsoft.com/office/officeart/2005/8/layout/orgChart1"/>
    <dgm:cxn modelId="{562556F9-5467-466F-8CE7-35A56869199C}" type="presParOf" srcId="{0E2D2F6F-B93C-4867-8AC9-6BAD4A2D353C}" destId="{CF9D3B3B-1E1A-445B-830B-102CAF269C4B}" srcOrd="2" destOrd="0" presId="urn:microsoft.com/office/officeart/2005/8/layout/orgChart1"/>
    <dgm:cxn modelId="{B36A8062-A547-4482-A8F9-1D6313E8FBAC}" type="presParOf" srcId="{F10D8560-21ED-4BC8-BC1E-7B4880042DB8}" destId="{A0901337-CDCE-4403-B5DC-FD0C051C522C}" srcOrd="2" destOrd="0" presId="urn:microsoft.com/office/officeart/2005/8/layout/orgChart1"/>
    <dgm:cxn modelId="{342D4D11-6F2A-4D5F-BA04-18F4FB70D56A}" type="presParOf" srcId="{F10D8560-21ED-4BC8-BC1E-7B4880042DB8}" destId="{09E828FB-EDFC-4144-A888-9B6AB766DAE8}" srcOrd="3" destOrd="0" presId="urn:microsoft.com/office/officeart/2005/8/layout/orgChart1"/>
    <dgm:cxn modelId="{9A884E09-0505-4C70-B785-A97C3AA5B302}" type="presParOf" srcId="{09E828FB-EDFC-4144-A888-9B6AB766DAE8}" destId="{27F3237A-3F91-4397-9135-887BEA3D102A}" srcOrd="0" destOrd="0" presId="urn:microsoft.com/office/officeart/2005/8/layout/orgChart1"/>
    <dgm:cxn modelId="{5875D4A6-6D50-48EB-9609-A1C45135CD94}" type="presParOf" srcId="{27F3237A-3F91-4397-9135-887BEA3D102A}" destId="{7ADA6A7C-4BB5-4D1E-AF94-A493C9C562D0}" srcOrd="0" destOrd="0" presId="urn:microsoft.com/office/officeart/2005/8/layout/orgChart1"/>
    <dgm:cxn modelId="{D5B5929E-3BBA-41ED-821E-647EC4FE4C74}" type="presParOf" srcId="{27F3237A-3F91-4397-9135-887BEA3D102A}" destId="{28564C7A-4800-41C5-ABBC-0D93CA7B3135}" srcOrd="1" destOrd="0" presId="urn:microsoft.com/office/officeart/2005/8/layout/orgChart1"/>
    <dgm:cxn modelId="{B33A1A34-EA9F-4F59-9AE0-B2A8BDAD3D59}" type="presParOf" srcId="{09E828FB-EDFC-4144-A888-9B6AB766DAE8}" destId="{7D21E363-5760-4EC9-9FCF-6E7D67C3870A}" srcOrd="1" destOrd="0" presId="urn:microsoft.com/office/officeart/2005/8/layout/orgChart1"/>
    <dgm:cxn modelId="{7A33615A-CE3B-415A-A55E-2DA1ECD20CBD}" type="presParOf" srcId="{09E828FB-EDFC-4144-A888-9B6AB766DAE8}" destId="{0049F800-A4EE-426F-9F19-EDD80FB93C3A}" srcOrd="2" destOrd="0" presId="urn:microsoft.com/office/officeart/2005/8/layout/orgChart1"/>
    <dgm:cxn modelId="{22EFED5C-A48F-4342-A194-68C825E0AEEE}" type="presParOf" srcId="{F10D8560-21ED-4BC8-BC1E-7B4880042DB8}" destId="{844C3451-D34F-4C61-AF15-0259CDF7FF34}" srcOrd="4" destOrd="0" presId="urn:microsoft.com/office/officeart/2005/8/layout/orgChart1"/>
    <dgm:cxn modelId="{6B9E96B4-1104-4BC9-A61F-2F8679C0F620}" type="presParOf" srcId="{F10D8560-21ED-4BC8-BC1E-7B4880042DB8}" destId="{C52F8082-E3A9-4B65-90F1-7556775A82E0}" srcOrd="5" destOrd="0" presId="urn:microsoft.com/office/officeart/2005/8/layout/orgChart1"/>
    <dgm:cxn modelId="{D219C359-CF28-4F23-93EF-403FF4CA0C21}" type="presParOf" srcId="{C52F8082-E3A9-4B65-90F1-7556775A82E0}" destId="{CE0D5981-5110-4CC8-84DA-94FA55070072}" srcOrd="0" destOrd="0" presId="urn:microsoft.com/office/officeart/2005/8/layout/orgChart1"/>
    <dgm:cxn modelId="{8B106072-D008-4971-9029-EC698EAC2E4F}" type="presParOf" srcId="{CE0D5981-5110-4CC8-84DA-94FA55070072}" destId="{A74B4871-07E6-40C0-9FA2-6A84CFFE57EC}" srcOrd="0" destOrd="0" presId="urn:microsoft.com/office/officeart/2005/8/layout/orgChart1"/>
    <dgm:cxn modelId="{87E92DE5-BB54-4429-A8E7-19FD42D3EA8F}" type="presParOf" srcId="{CE0D5981-5110-4CC8-84DA-94FA55070072}" destId="{F8D295E2-5459-4BAD-B412-BE87ABAF98B7}" srcOrd="1" destOrd="0" presId="urn:microsoft.com/office/officeart/2005/8/layout/orgChart1"/>
    <dgm:cxn modelId="{2CA302DC-487F-4B71-92D8-419AE5997CD7}" type="presParOf" srcId="{C52F8082-E3A9-4B65-90F1-7556775A82E0}" destId="{AE544BA1-23C5-4344-81EB-CCFF39458DC0}" srcOrd="1" destOrd="0" presId="urn:microsoft.com/office/officeart/2005/8/layout/orgChart1"/>
    <dgm:cxn modelId="{C2F0774F-32F8-4DE2-B8E5-A703339B34A8}" type="presParOf" srcId="{C52F8082-E3A9-4B65-90F1-7556775A82E0}" destId="{20FA352D-0292-40CE-BE2B-1C87B9143E33}" srcOrd="2" destOrd="0" presId="urn:microsoft.com/office/officeart/2005/8/layout/orgChart1"/>
    <dgm:cxn modelId="{448FA1B3-7D06-418D-8035-3CF0C3FADB6F}" type="presParOf" srcId="{F10D8560-21ED-4BC8-BC1E-7B4880042DB8}" destId="{B4039AA3-DC1E-4A46-8BE1-013F4CB66B20}" srcOrd="6" destOrd="0" presId="urn:microsoft.com/office/officeart/2005/8/layout/orgChart1"/>
    <dgm:cxn modelId="{D17A5D30-5DAA-4670-8968-B6906CFCDDA0}" type="presParOf" srcId="{F10D8560-21ED-4BC8-BC1E-7B4880042DB8}" destId="{20DF459C-D48A-4F47-A826-3B23FDBD4261}" srcOrd="7" destOrd="0" presId="urn:microsoft.com/office/officeart/2005/8/layout/orgChart1"/>
    <dgm:cxn modelId="{5224530A-72F7-4AB8-AD7E-EE85D2B23184}" type="presParOf" srcId="{20DF459C-D48A-4F47-A826-3B23FDBD4261}" destId="{DF879DEF-A0A9-4A08-808F-EC84B0E71523}" srcOrd="0" destOrd="0" presId="urn:microsoft.com/office/officeart/2005/8/layout/orgChart1"/>
    <dgm:cxn modelId="{7436F074-A430-4BE7-B87C-87F7ED0AD313}" type="presParOf" srcId="{DF879DEF-A0A9-4A08-808F-EC84B0E71523}" destId="{A7610270-EB16-4CE4-A720-695467012814}" srcOrd="0" destOrd="0" presId="urn:microsoft.com/office/officeart/2005/8/layout/orgChart1"/>
    <dgm:cxn modelId="{0AF3A353-19B6-4AD9-A5DC-C143BCC6FAAC}" type="presParOf" srcId="{DF879DEF-A0A9-4A08-808F-EC84B0E71523}" destId="{DB392097-FC86-493C-9B9F-51CE192F147B}" srcOrd="1" destOrd="0" presId="urn:microsoft.com/office/officeart/2005/8/layout/orgChart1"/>
    <dgm:cxn modelId="{25B2EA53-DDEB-431F-AE1C-D6C5A605A607}" type="presParOf" srcId="{20DF459C-D48A-4F47-A826-3B23FDBD4261}" destId="{AC68AD5D-4EAC-48C5-A4A2-03E35FFCC7E5}" srcOrd="1" destOrd="0" presId="urn:microsoft.com/office/officeart/2005/8/layout/orgChart1"/>
    <dgm:cxn modelId="{E4A92A57-36FA-4340-B9C2-60ABF325EFD5}" type="presParOf" srcId="{20DF459C-D48A-4F47-A826-3B23FDBD4261}" destId="{4652CB00-9310-4506-91CC-2841B771EA3B}" srcOrd="2" destOrd="0" presId="urn:microsoft.com/office/officeart/2005/8/layout/orgChart1"/>
    <dgm:cxn modelId="{FBCB893D-08FB-42DA-A348-F73FAE869468}" type="presParOf" srcId="{6255C6C1-D786-48AC-B03E-4217182C4992}" destId="{22F3B419-4A11-4E6E-983C-D4BDFBF76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A8DC58-6895-4B05-A779-097304CC53B9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</dgm:pt>
    <dgm:pt modelId="{AC2C3DAD-F9EF-4CEA-A746-017F2128452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ПРЕДНАЗНАЧЕНИЕ</a:t>
          </a:r>
        </a:p>
      </dgm:t>
    </dgm:pt>
    <dgm:pt modelId="{0A555407-F61F-4CBB-A792-29C4EFEB2C5B}" type="parTrans" cxnId="{EDCFE9A0-BA4C-4A3B-BBF6-2CE671360ACD}">
      <dgm:prSet/>
      <dgm:spPr/>
      <dgm:t>
        <a:bodyPr/>
        <a:lstStyle/>
        <a:p>
          <a:endParaRPr lang="bg-BG" sz="14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72C1B6-DA97-45B5-9A50-0FBE0202E8BA}" type="sibTrans" cxnId="{EDCFE9A0-BA4C-4A3B-BBF6-2CE671360ACD}">
      <dgm:prSet/>
      <dgm:spPr/>
      <dgm:t>
        <a:bodyPr/>
        <a:lstStyle/>
        <a:p>
          <a:endParaRPr lang="bg-BG" sz="14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1509DD-2ADA-4677-B89B-37F3D895EED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САМО-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ОЦЕНКА</a:t>
          </a:r>
        </a:p>
      </dgm:t>
    </dgm:pt>
    <dgm:pt modelId="{0BE7E7D5-B1E8-4F0B-AFA3-BFABCB96F28F}" type="parTrans" cxnId="{BDFF6BED-4768-486B-BF82-0ABCEB9640AC}">
      <dgm:prSet/>
      <dgm:spPr/>
      <dgm:t>
        <a:bodyPr/>
        <a:lstStyle/>
        <a:p>
          <a:endParaRPr lang="bg-BG" sz="14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682244-6D12-47E2-9165-CF1911AB06F9}" type="sibTrans" cxnId="{BDFF6BED-4768-486B-BF82-0ABCEB9640AC}">
      <dgm:prSet/>
      <dgm:spPr/>
      <dgm:t>
        <a:bodyPr/>
        <a:lstStyle/>
        <a:p>
          <a:endParaRPr lang="bg-BG" sz="14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D7AE5F-7C71-4CE0-9A28-5324EACD804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САМО-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НАБЛЮДЕНИЕ</a:t>
          </a:r>
        </a:p>
      </dgm:t>
    </dgm:pt>
    <dgm:pt modelId="{EBC1D8EE-04C7-4F80-BAB1-DC014D3CEE8A}" type="parTrans" cxnId="{19E172A0-9AF7-44CE-B635-24C76D54347A}">
      <dgm:prSet/>
      <dgm:spPr/>
      <dgm:t>
        <a:bodyPr/>
        <a:lstStyle/>
        <a:p>
          <a:endParaRPr lang="bg-BG" sz="14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4277F6-5D06-4DD1-A768-FDC26F53A5D4}" type="sibTrans" cxnId="{19E172A0-9AF7-44CE-B635-24C76D54347A}">
      <dgm:prSet/>
      <dgm:spPr/>
      <dgm:t>
        <a:bodyPr/>
        <a:lstStyle/>
        <a:p>
          <a:endParaRPr lang="bg-BG" sz="14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508881-64E1-4334-9463-3EBD07B0F61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ПРОФЕСИОНАЛНО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 РАЗВИТИЕ</a:t>
          </a:r>
        </a:p>
      </dgm:t>
    </dgm:pt>
    <dgm:pt modelId="{3B51EC2C-A675-4C05-8185-8875D48FC2E5}" type="parTrans" cxnId="{81401BEB-5C71-42A1-A9BB-F9C02EC03857}">
      <dgm:prSet/>
      <dgm:spPr/>
      <dgm:t>
        <a:bodyPr/>
        <a:lstStyle/>
        <a:p>
          <a:endParaRPr lang="bg-BG" sz="14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04507B-B7FD-492D-84ED-05C0A238629B}" type="sibTrans" cxnId="{81401BEB-5C71-42A1-A9BB-F9C02EC03857}">
      <dgm:prSet/>
      <dgm:spPr/>
      <dgm:t>
        <a:bodyPr/>
        <a:lstStyle/>
        <a:p>
          <a:endParaRPr lang="bg-BG" sz="14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0C1ED-FA04-4428-8892-DFEF9E4583F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ЛИЧНО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ИЗРАСТВАНЕ</a:t>
          </a:r>
        </a:p>
      </dgm:t>
    </dgm:pt>
    <dgm:pt modelId="{A168550B-7C5B-4C42-88D3-943031AFEB2C}" type="parTrans" cxnId="{C6858744-71F2-4482-83F6-943E9DC6303D}">
      <dgm:prSet/>
      <dgm:spPr/>
      <dgm:t>
        <a:bodyPr/>
        <a:lstStyle/>
        <a:p>
          <a:endParaRPr lang="bg-BG" sz="14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B1EA7E-1521-4D1B-9387-5D3F81952CB7}" type="sibTrans" cxnId="{C6858744-71F2-4482-83F6-943E9DC6303D}">
      <dgm:prSet/>
      <dgm:spPr/>
      <dgm:t>
        <a:bodyPr/>
        <a:lstStyle/>
        <a:p>
          <a:endParaRPr lang="bg-BG" sz="14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15E5A-61C8-4DF2-A9CC-0B0F90A26721}" type="pres">
      <dgm:prSet presAssocID="{53A8DC58-6895-4B05-A779-097304CC53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BA31EB6-7C99-48D7-BF6E-87A7F0358590}" type="pres">
      <dgm:prSet presAssocID="{AC2C3DAD-F9EF-4CEA-A746-017F21284521}" presName="hierRoot1" presStyleCnt="0">
        <dgm:presLayoutVars>
          <dgm:hierBranch/>
        </dgm:presLayoutVars>
      </dgm:prSet>
      <dgm:spPr/>
    </dgm:pt>
    <dgm:pt modelId="{FD464F4E-F67E-42B2-A158-645DC46AC614}" type="pres">
      <dgm:prSet presAssocID="{AC2C3DAD-F9EF-4CEA-A746-017F21284521}" presName="rootComposite1" presStyleCnt="0"/>
      <dgm:spPr/>
    </dgm:pt>
    <dgm:pt modelId="{DA524E37-A320-4C4D-92E3-E458E8D65921}" type="pres">
      <dgm:prSet presAssocID="{AC2C3DAD-F9EF-4CEA-A746-017F21284521}" presName="rootText1" presStyleLbl="node0" presStyleIdx="0" presStyleCnt="1" custScaleX="158915" custScaleY="88888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7AC41792-9ED1-44A0-B43C-8C506E8D195D}" type="pres">
      <dgm:prSet presAssocID="{AC2C3DAD-F9EF-4CEA-A746-017F21284521}" presName="rootConnector1" presStyleLbl="node1" presStyleIdx="0" presStyleCnt="0"/>
      <dgm:spPr/>
      <dgm:t>
        <a:bodyPr/>
        <a:lstStyle/>
        <a:p>
          <a:endParaRPr lang="bg-BG"/>
        </a:p>
      </dgm:t>
    </dgm:pt>
    <dgm:pt modelId="{D1AD3AF9-E386-40DF-8675-6D612817CE24}" type="pres">
      <dgm:prSet presAssocID="{AC2C3DAD-F9EF-4CEA-A746-017F21284521}" presName="hierChild2" presStyleCnt="0"/>
      <dgm:spPr/>
    </dgm:pt>
    <dgm:pt modelId="{0A5B0275-9BAE-4BCA-A34D-E132C0592326}" type="pres">
      <dgm:prSet presAssocID="{0BE7E7D5-B1E8-4F0B-AFA3-BFABCB96F28F}" presName="Name35" presStyleLbl="parChTrans1D2" presStyleIdx="0" presStyleCnt="4"/>
      <dgm:spPr/>
      <dgm:t>
        <a:bodyPr/>
        <a:lstStyle/>
        <a:p>
          <a:endParaRPr lang="bg-BG"/>
        </a:p>
      </dgm:t>
    </dgm:pt>
    <dgm:pt modelId="{C8BB99F2-4FB3-44D8-A2C3-44878D94D256}" type="pres">
      <dgm:prSet presAssocID="{3B1509DD-2ADA-4677-B89B-37F3D895EED4}" presName="hierRoot2" presStyleCnt="0">
        <dgm:presLayoutVars>
          <dgm:hierBranch/>
        </dgm:presLayoutVars>
      </dgm:prSet>
      <dgm:spPr/>
    </dgm:pt>
    <dgm:pt modelId="{3AC3F52B-0D1D-478C-9A9E-2CD6E2D81994}" type="pres">
      <dgm:prSet presAssocID="{3B1509DD-2ADA-4677-B89B-37F3D895EED4}" presName="rootComposite" presStyleCnt="0"/>
      <dgm:spPr/>
    </dgm:pt>
    <dgm:pt modelId="{278758B5-9CCD-4CCA-89E3-94D796A88BA9}" type="pres">
      <dgm:prSet presAssocID="{3B1509DD-2ADA-4677-B89B-37F3D895EED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91D55C2B-2AE4-4F34-9CD5-356CAFF24F04}" type="pres">
      <dgm:prSet presAssocID="{3B1509DD-2ADA-4677-B89B-37F3D895EED4}" presName="rootConnector" presStyleLbl="node2" presStyleIdx="0" presStyleCnt="4"/>
      <dgm:spPr/>
      <dgm:t>
        <a:bodyPr/>
        <a:lstStyle/>
        <a:p>
          <a:endParaRPr lang="bg-BG"/>
        </a:p>
      </dgm:t>
    </dgm:pt>
    <dgm:pt modelId="{4154DCB1-C4C3-48CD-8AE0-040AAB5785F9}" type="pres">
      <dgm:prSet presAssocID="{3B1509DD-2ADA-4677-B89B-37F3D895EED4}" presName="hierChild4" presStyleCnt="0"/>
      <dgm:spPr/>
    </dgm:pt>
    <dgm:pt modelId="{6E5A4C45-211C-4DA6-ABDD-D7E026AD96B5}" type="pres">
      <dgm:prSet presAssocID="{3B1509DD-2ADA-4677-B89B-37F3D895EED4}" presName="hierChild5" presStyleCnt="0"/>
      <dgm:spPr/>
    </dgm:pt>
    <dgm:pt modelId="{67B353B3-D8AD-4B88-B68F-FDA6EDC69059}" type="pres">
      <dgm:prSet presAssocID="{EBC1D8EE-04C7-4F80-BAB1-DC014D3CEE8A}" presName="Name35" presStyleLbl="parChTrans1D2" presStyleIdx="1" presStyleCnt="4"/>
      <dgm:spPr/>
      <dgm:t>
        <a:bodyPr/>
        <a:lstStyle/>
        <a:p>
          <a:endParaRPr lang="bg-BG"/>
        </a:p>
      </dgm:t>
    </dgm:pt>
    <dgm:pt modelId="{783700F8-585B-4243-8BB2-0E6C917EA3B4}" type="pres">
      <dgm:prSet presAssocID="{48D7AE5F-7C71-4CE0-9A28-5324EACD8044}" presName="hierRoot2" presStyleCnt="0">
        <dgm:presLayoutVars>
          <dgm:hierBranch/>
        </dgm:presLayoutVars>
      </dgm:prSet>
      <dgm:spPr/>
    </dgm:pt>
    <dgm:pt modelId="{D49CFF31-2111-43BD-8780-F454EB17A048}" type="pres">
      <dgm:prSet presAssocID="{48D7AE5F-7C71-4CE0-9A28-5324EACD8044}" presName="rootComposite" presStyleCnt="0"/>
      <dgm:spPr/>
    </dgm:pt>
    <dgm:pt modelId="{05F18903-978A-4EEF-8584-4261A7F67285}" type="pres">
      <dgm:prSet presAssocID="{48D7AE5F-7C71-4CE0-9A28-5324EACD804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54CFE855-43E1-4187-8269-95F63C56015F}" type="pres">
      <dgm:prSet presAssocID="{48D7AE5F-7C71-4CE0-9A28-5324EACD8044}" presName="rootConnector" presStyleLbl="node2" presStyleIdx="1" presStyleCnt="4"/>
      <dgm:spPr/>
      <dgm:t>
        <a:bodyPr/>
        <a:lstStyle/>
        <a:p>
          <a:endParaRPr lang="bg-BG"/>
        </a:p>
      </dgm:t>
    </dgm:pt>
    <dgm:pt modelId="{C8F68A47-C4DD-4389-82AC-4387A251EDC7}" type="pres">
      <dgm:prSet presAssocID="{48D7AE5F-7C71-4CE0-9A28-5324EACD8044}" presName="hierChild4" presStyleCnt="0"/>
      <dgm:spPr/>
    </dgm:pt>
    <dgm:pt modelId="{21177D30-888B-42A0-8F50-96343814AE16}" type="pres">
      <dgm:prSet presAssocID="{48D7AE5F-7C71-4CE0-9A28-5324EACD8044}" presName="hierChild5" presStyleCnt="0"/>
      <dgm:spPr/>
    </dgm:pt>
    <dgm:pt modelId="{68F00629-7365-487E-B77B-1751883BAE28}" type="pres">
      <dgm:prSet presAssocID="{3B51EC2C-A675-4C05-8185-8875D48FC2E5}" presName="Name35" presStyleLbl="parChTrans1D2" presStyleIdx="2" presStyleCnt="4"/>
      <dgm:spPr/>
      <dgm:t>
        <a:bodyPr/>
        <a:lstStyle/>
        <a:p>
          <a:endParaRPr lang="bg-BG"/>
        </a:p>
      </dgm:t>
    </dgm:pt>
    <dgm:pt modelId="{520A7009-D014-4E6D-A4C1-5230B68A6AE7}" type="pres">
      <dgm:prSet presAssocID="{3D508881-64E1-4334-9463-3EBD07B0F615}" presName="hierRoot2" presStyleCnt="0">
        <dgm:presLayoutVars>
          <dgm:hierBranch/>
        </dgm:presLayoutVars>
      </dgm:prSet>
      <dgm:spPr/>
    </dgm:pt>
    <dgm:pt modelId="{1EACED80-709A-478D-AA3F-0C8C4A1761C2}" type="pres">
      <dgm:prSet presAssocID="{3D508881-64E1-4334-9463-3EBD07B0F615}" presName="rootComposite" presStyleCnt="0"/>
      <dgm:spPr/>
    </dgm:pt>
    <dgm:pt modelId="{94E789E5-E54A-4465-BF87-068C86BBE33B}" type="pres">
      <dgm:prSet presAssocID="{3D508881-64E1-4334-9463-3EBD07B0F61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F9FFA886-B4B4-4193-AB51-F4FF610CD046}" type="pres">
      <dgm:prSet presAssocID="{3D508881-64E1-4334-9463-3EBD07B0F615}" presName="rootConnector" presStyleLbl="node2" presStyleIdx="2" presStyleCnt="4"/>
      <dgm:spPr/>
      <dgm:t>
        <a:bodyPr/>
        <a:lstStyle/>
        <a:p>
          <a:endParaRPr lang="bg-BG"/>
        </a:p>
      </dgm:t>
    </dgm:pt>
    <dgm:pt modelId="{ACBCA68A-2447-42A7-8D06-5044F5233E40}" type="pres">
      <dgm:prSet presAssocID="{3D508881-64E1-4334-9463-3EBD07B0F615}" presName="hierChild4" presStyleCnt="0"/>
      <dgm:spPr/>
    </dgm:pt>
    <dgm:pt modelId="{347C1B40-4BEE-442C-A190-4385E227D867}" type="pres">
      <dgm:prSet presAssocID="{3D508881-64E1-4334-9463-3EBD07B0F615}" presName="hierChild5" presStyleCnt="0"/>
      <dgm:spPr/>
    </dgm:pt>
    <dgm:pt modelId="{AAF88FD8-5A47-4C63-BB05-DC0B7AAD9F2B}" type="pres">
      <dgm:prSet presAssocID="{A168550B-7C5B-4C42-88D3-943031AFEB2C}" presName="Name35" presStyleLbl="parChTrans1D2" presStyleIdx="3" presStyleCnt="4"/>
      <dgm:spPr/>
      <dgm:t>
        <a:bodyPr/>
        <a:lstStyle/>
        <a:p>
          <a:endParaRPr lang="bg-BG"/>
        </a:p>
      </dgm:t>
    </dgm:pt>
    <dgm:pt modelId="{204A1ADB-9276-4BFF-B163-0EA15D74FAB6}" type="pres">
      <dgm:prSet presAssocID="{5A00C1ED-FA04-4428-8892-DFEF9E4583F8}" presName="hierRoot2" presStyleCnt="0">
        <dgm:presLayoutVars>
          <dgm:hierBranch/>
        </dgm:presLayoutVars>
      </dgm:prSet>
      <dgm:spPr/>
    </dgm:pt>
    <dgm:pt modelId="{3F046CD1-337B-42E9-8583-2F5EFB96605A}" type="pres">
      <dgm:prSet presAssocID="{5A00C1ED-FA04-4428-8892-DFEF9E4583F8}" presName="rootComposite" presStyleCnt="0"/>
      <dgm:spPr/>
    </dgm:pt>
    <dgm:pt modelId="{F88D882A-3FD8-4916-9AFA-BFFCFC76E59B}" type="pres">
      <dgm:prSet presAssocID="{5A00C1ED-FA04-4428-8892-DFEF9E4583F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2D47C6E-EEF1-4B1B-AFA2-287155C8C445}" type="pres">
      <dgm:prSet presAssocID="{5A00C1ED-FA04-4428-8892-DFEF9E4583F8}" presName="rootConnector" presStyleLbl="node2" presStyleIdx="3" presStyleCnt="4"/>
      <dgm:spPr/>
      <dgm:t>
        <a:bodyPr/>
        <a:lstStyle/>
        <a:p>
          <a:endParaRPr lang="bg-BG"/>
        </a:p>
      </dgm:t>
    </dgm:pt>
    <dgm:pt modelId="{A35E2584-DB8C-4F8F-A56B-2C09BC1E581E}" type="pres">
      <dgm:prSet presAssocID="{5A00C1ED-FA04-4428-8892-DFEF9E4583F8}" presName="hierChild4" presStyleCnt="0"/>
      <dgm:spPr/>
    </dgm:pt>
    <dgm:pt modelId="{3BFF9ED0-A740-407F-90D5-65DAA64B557A}" type="pres">
      <dgm:prSet presAssocID="{5A00C1ED-FA04-4428-8892-DFEF9E4583F8}" presName="hierChild5" presStyleCnt="0"/>
      <dgm:spPr/>
    </dgm:pt>
    <dgm:pt modelId="{E7FB525E-C669-4E9E-A5D5-E002336FC15A}" type="pres">
      <dgm:prSet presAssocID="{AC2C3DAD-F9EF-4CEA-A746-017F21284521}" presName="hierChild3" presStyleCnt="0"/>
      <dgm:spPr/>
    </dgm:pt>
  </dgm:ptLst>
  <dgm:cxnLst>
    <dgm:cxn modelId="{C6858744-71F2-4482-83F6-943E9DC6303D}" srcId="{AC2C3DAD-F9EF-4CEA-A746-017F21284521}" destId="{5A00C1ED-FA04-4428-8892-DFEF9E4583F8}" srcOrd="3" destOrd="0" parTransId="{A168550B-7C5B-4C42-88D3-943031AFEB2C}" sibTransId="{B2B1EA7E-1521-4D1B-9387-5D3F81952CB7}"/>
    <dgm:cxn modelId="{21349BE9-823D-4317-BDA4-26FC6D2BB5BA}" type="presOf" srcId="{A168550B-7C5B-4C42-88D3-943031AFEB2C}" destId="{AAF88FD8-5A47-4C63-BB05-DC0B7AAD9F2B}" srcOrd="0" destOrd="0" presId="urn:microsoft.com/office/officeart/2005/8/layout/orgChart1"/>
    <dgm:cxn modelId="{B30E3EE5-F701-49A5-9271-B986B5848519}" type="presOf" srcId="{3D508881-64E1-4334-9463-3EBD07B0F615}" destId="{94E789E5-E54A-4465-BF87-068C86BBE33B}" srcOrd="0" destOrd="0" presId="urn:microsoft.com/office/officeart/2005/8/layout/orgChart1"/>
    <dgm:cxn modelId="{81401BEB-5C71-42A1-A9BB-F9C02EC03857}" srcId="{AC2C3DAD-F9EF-4CEA-A746-017F21284521}" destId="{3D508881-64E1-4334-9463-3EBD07B0F615}" srcOrd="2" destOrd="0" parTransId="{3B51EC2C-A675-4C05-8185-8875D48FC2E5}" sibTransId="{2504507B-B7FD-492D-84ED-05C0A238629B}"/>
    <dgm:cxn modelId="{19E172A0-9AF7-44CE-B635-24C76D54347A}" srcId="{AC2C3DAD-F9EF-4CEA-A746-017F21284521}" destId="{48D7AE5F-7C71-4CE0-9A28-5324EACD8044}" srcOrd="1" destOrd="0" parTransId="{EBC1D8EE-04C7-4F80-BAB1-DC014D3CEE8A}" sibTransId="{EE4277F6-5D06-4DD1-A768-FDC26F53A5D4}"/>
    <dgm:cxn modelId="{6611B064-60F3-40EF-BFA7-8B56F22BDA07}" type="presOf" srcId="{AC2C3DAD-F9EF-4CEA-A746-017F21284521}" destId="{7AC41792-9ED1-44A0-B43C-8C506E8D195D}" srcOrd="1" destOrd="0" presId="urn:microsoft.com/office/officeart/2005/8/layout/orgChart1"/>
    <dgm:cxn modelId="{0797514D-0E47-4277-821D-C59D68FA9399}" type="presOf" srcId="{3D508881-64E1-4334-9463-3EBD07B0F615}" destId="{F9FFA886-B4B4-4193-AB51-F4FF610CD046}" srcOrd="1" destOrd="0" presId="urn:microsoft.com/office/officeart/2005/8/layout/orgChart1"/>
    <dgm:cxn modelId="{40893DE2-C680-41D1-870C-D6DEE260D179}" type="presOf" srcId="{5A00C1ED-FA04-4428-8892-DFEF9E4583F8}" destId="{22D47C6E-EEF1-4B1B-AFA2-287155C8C445}" srcOrd="1" destOrd="0" presId="urn:microsoft.com/office/officeart/2005/8/layout/orgChart1"/>
    <dgm:cxn modelId="{9377760B-DABC-43CA-946A-258D7EC38931}" type="presOf" srcId="{53A8DC58-6895-4B05-A779-097304CC53B9}" destId="{F0E15E5A-61C8-4DF2-A9CC-0B0F90A26721}" srcOrd="0" destOrd="0" presId="urn:microsoft.com/office/officeart/2005/8/layout/orgChart1"/>
    <dgm:cxn modelId="{974E6CD2-57A4-44C7-94DE-AEA2EEA0533D}" type="presOf" srcId="{EBC1D8EE-04C7-4F80-BAB1-DC014D3CEE8A}" destId="{67B353B3-D8AD-4B88-B68F-FDA6EDC69059}" srcOrd="0" destOrd="0" presId="urn:microsoft.com/office/officeart/2005/8/layout/orgChart1"/>
    <dgm:cxn modelId="{142170F9-9C1A-44FB-86E9-C47D24653774}" type="presOf" srcId="{3B1509DD-2ADA-4677-B89B-37F3D895EED4}" destId="{91D55C2B-2AE4-4F34-9CD5-356CAFF24F04}" srcOrd="1" destOrd="0" presId="urn:microsoft.com/office/officeart/2005/8/layout/orgChart1"/>
    <dgm:cxn modelId="{E2C17343-0BF5-4BC8-9554-433676FAF784}" type="presOf" srcId="{5A00C1ED-FA04-4428-8892-DFEF9E4583F8}" destId="{F88D882A-3FD8-4916-9AFA-BFFCFC76E59B}" srcOrd="0" destOrd="0" presId="urn:microsoft.com/office/officeart/2005/8/layout/orgChart1"/>
    <dgm:cxn modelId="{09569BDA-DF37-457F-A23F-BFB6AF29DA09}" type="presOf" srcId="{48D7AE5F-7C71-4CE0-9A28-5324EACD8044}" destId="{54CFE855-43E1-4187-8269-95F63C56015F}" srcOrd="1" destOrd="0" presId="urn:microsoft.com/office/officeart/2005/8/layout/orgChart1"/>
    <dgm:cxn modelId="{BAAD1A80-DBB0-4D68-9C26-B01ADC616ED4}" type="presOf" srcId="{48D7AE5F-7C71-4CE0-9A28-5324EACD8044}" destId="{05F18903-978A-4EEF-8584-4261A7F67285}" srcOrd="0" destOrd="0" presId="urn:microsoft.com/office/officeart/2005/8/layout/orgChart1"/>
    <dgm:cxn modelId="{BDFF6BED-4768-486B-BF82-0ABCEB9640AC}" srcId="{AC2C3DAD-F9EF-4CEA-A746-017F21284521}" destId="{3B1509DD-2ADA-4677-B89B-37F3D895EED4}" srcOrd="0" destOrd="0" parTransId="{0BE7E7D5-B1E8-4F0B-AFA3-BFABCB96F28F}" sibTransId="{BF682244-6D12-47E2-9165-CF1911AB06F9}"/>
    <dgm:cxn modelId="{5A6BAED3-FE65-4145-A5AD-19C668CF46E0}" type="presOf" srcId="{3B1509DD-2ADA-4677-B89B-37F3D895EED4}" destId="{278758B5-9CCD-4CCA-89E3-94D796A88BA9}" srcOrd="0" destOrd="0" presId="urn:microsoft.com/office/officeart/2005/8/layout/orgChart1"/>
    <dgm:cxn modelId="{90390B4A-37C1-4B90-8E79-A871C2C9F77A}" type="presOf" srcId="{3B51EC2C-A675-4C05-8185-8875D48FC2E5}" destId="{68F00629-7365-487E-B77B-1751883BAE28}" srcOrd="0" destOrd="0" presId="urn:microsoft.com/office/officeart/2005/8/layout/orgChart1"/>
    <dgm:cxn modelId="{244F35FB-A182-4B73-A55C-8AB748ED84A3}" type="presOf" srcId="{AC2C3DAD-F9EF-4CEA-A746-017F21284521}" destId="{DA524E37-A320-4C4D-92E3-E458E8D65921}" srcOrd="0" destOrd="0" presId="urn:microsoft.com/office/officeart/2005/8/layout/orgChart1"/>
    <dgm:cxn modelId="{085254AD-79D4-4C99-B69E-33053C942248}" type="presOf" srcId="{0BE7E7D5-B1E8-4F0B-AFA3-BFABCB96F28F}" destId="{0A5B0275-9BAE-4BCA-A34D-E132C0592326}" srcOrd="0" destOrd="0" presId="urn:microsoft.com/office/officeart/2005/8/layout/orgChart1"/>
    <dgm:cxn modelId="{EDCFE9A0-BA4C-4A3B-BBF6-2CE671360ACD}" srcId="{53A8DC58-6895-4B05-A779-097304CC53B9}" destId="{AC2C3DAD-F9EF-4CEA-A746-017F21284521}" srcOrd="0" destOrd="0" parTransId="{0A555407-F61F-4CBB-A792-29C4EFEB2C5B}" sibTransId="{6F72C1B6-DA97-45B5-9A50-0FBE0202E8BA}"/>
    <dgm:cxn modelId="{FE0DF44F-CB8C-490C-B047-818DF7517590}" type="presParOf" srcId="{F0E15E5A-61C8-4DF2-A9CC-0B0F90A26721}" destId="{DBA31EB6-7C99-48D7-BF6E-87A7F0358590}" srcOrd="0" destOrd="0" presId="urn:microsoft.com/office/officeart/2005/8/layout/orgChart1"/>
    <dgm:cxn modelId="{805FC7D5-6519-4EFB-85B4-02D4070B078E}" type="presParOf" srcId="{DBA31EB6-7C99-48D7-BF6E-87A7F0358590}" destId="{FD464F4E-F67E-42B2-A158-645DC46AC614}" srcOrd="0" destOrd="0" presId="urn:microsoft.com/office/officeart/2005/8/layout/orgChart1"/>
    <dgm:cxn modelId="{1AF0320C-0443-4743-826A-DCAA8BC27575}" type="presParOf" srcId="{FD464F4E-F67E-42B2-A158-645DC46AC614}" destId="{DA524E37-A320-4C4D-92E3-E458E8D65921}" srcOrd="0" destOrd="0" presId="urn:microsoft.com/office/officeart/2005/8/layout/orgChart1"/>
    <dgm:cxn modelId="{7A5F9C4A-89DE-4627-BDB9-5BFA61DAE401}" type="presParOf" srcId="{FD464F4E-F67E-42B2-A158-645DC46AC614}" destId="{7AC41792-9ED1-44A0-B43C-8C506E8D195D}" srcOrd="1" destOrd="0" presId="urn:microsoft.com/office/officeart/2005/8/layout/orgChart1"/>
    <dgm:cxn modelId="{4517C763-742C-4241-A543-4754CBEE682F}" type="presParOf" srcId="{DBA31EB6-7C99-48D7-BF6E-87A7F0358590}" destId="{D1AD3AF9-E386-40DF-8675-6D612817CE24}" srcOrd="1" destOrd="0" presId="urn:microsoft.com/office/officeart/2005/8/layout/orgChart1"/>
    <dgm:cxn modelId="{1EFE24FA-7B52-4056-9A65-593957266DF1}" type="presParOf" srcId="{D1AD3AF9-E386-40DF-8675-6D612817CE24}" destId="{0A5B0275-9BAE-4BCA-A34D-E132C0592326}" srcOrd="0" destOrd="0" presId="urn:microsoft.com/office/officeart/2005/8/layout/orgChart1"/>
    <dgm:cxn modelId="{23BB5881-E22D-4E62-A0C9-DBB0B74BAFDB}" type="presParOf" srcId="{D1AD3AF9-E386-40DF-8675-6D612817CE24}" destId="{C8BB99F2-4FB3-44D8-A2C3-44878D94D256}" srcOrd="1" destOrd="0" presId="urn:microsoft.com/office/officeart/2005/8/layout/orgChart1"/>
    <dgm:cxn modelId="{61A94D9B-07B1-447B-B23F-19F1C9D34CD4}" type="presParOf" srcId="{C8BB99F2-4FB3-44D8-A2C3-44878D94D256}" destId="{3AC3F52B-0D1D-478C-9A9E-2CD6E2D81994}" srcOrd="0" destOrd="0" presId="urn:microsoft.com/office/officeart/2005/8/layout/orgChart1"/>
    <dgm:cxn modelId="{C2647F94-2BF2-4C2C-9950-80CF94115CBC}" type="presParOf" srcId="{3AC3F52B-0D1D-478C-9A9E-2CD6E2D81994}" destId="{278758B5-9CCD-4CCA-89E3-94D796A88BA9}" srcOrd="0" destOrd="0" presId="urn:microsoft.com/office/officeart/2005/8/layout/orgChart1"/>
    <dgm:cxn modelId="{41830B78-6ACB-48CA-8007-6711EB6884F4}" type="presParOf" srcId="{3AC3F52B-0D1D-478C-9A9E-2CD6E2D81994}" destId="{91D55C2B-2AE4-4F34-9CD5-356CAFF24F04}" srcOrd="1" destOrd="0" presId="urn:microsoft.com/office/officeart/2005/8/layout/orgChart1"/>
    <dgm:cxn modelId="{01F73567-FBFE-4157-89F8-E3D10A3B24D2}" type="presParOf" srcId="{C8BB99F2-4FB3-44D8-A2C3-44878D94D256}" destId="{4154DCB1-C4C3-48CD-8AE0-040AAB5785F9}" srcOrd="1" destOrd="0" presId="urn:microsoft.com/office/officeart/2005/8/layout/orgChart1"/>
    <dgm:cxn modelId="{554D8B1F-EFC9-4B6A-9734-8B72F83C6B7F}" type="presParOf" srcId="{C8BB99F2-4FB3-44D8-A2C3-44878D94D256}" destId="{6E5A4C45-211C-4DA6-ABDD-D7E026AD96B5}" srcOrd="2" destOrd="0" presId="urn:microsoft.com/office/officeart/2005/8/layout/orgChart1"/>
    <dgm:cxn modelId="{EDE177FF-E251-468C-87D1-845F1A5FCB87}" type="presParOf" srcId="{D1AD3AF9-E386-40DF-8675-6D612817CE24}" destId="{67B353B3-D8AD-4B88-B68F-FDA6EDC69059}" srcOrd="2" destOrd="0" presId="urn:microsoft.com/office/officeart/2005/8/layout/orgChart1"/>
    <dgm:cxn modelId="{1BB8055D-9D66-4437-8540-205AC61109F9}" type="presParOf" srcId="{D1AD3AF9-E386-40DF-8675-6D612817CE24}" destId="{783700F8-585B-4243-8BB2-0E6C917EA3B4}" srcOrd="3" destOrd="0" presId="urn:microsoft.com/office/officeart/2005/8/layout/orgChart1"/>
    <dgm:cxn modelId="{20EC8B42-279B-4618-8F89-11747ADF117F}" type="presParOf" srcId="{783700F8-585B-4243-8BB2-0E6C917EA3B4}" destId="{D49CFF31-2111-43BD-8780-F454EB17A048}" srcOrd="0" destOrd="0" presId="urn:microsoft.com/office/officeart/2005/8/layout/orgChart1"/>
    <dgm:cxn modelId="{9475E267-4081-42C8-B1D0-A9037DB495A5}" type="presParOf" srcId="{D49CFF31-2111-43BD-8780-F454EB17A048}" destId="{05F18903-978A-4EEF-8584-4261A7F67285}" srcOrd="0" destOrd="0" presId="urn:microsoft.com/office/officeart/2005/8/layout/orgChart1"/>
    <dgm:cxn modelId="{90E8E978-784D-4B11-994A-11DE2DE143B6}" type="presParOf" srcId="{D49CFF31-2111-43BD-8780-F454EB17A048}" destId="{54CFE855-43E1-4187-8269-95F63C56015F}" srcOrd="1" destOrd="0" presId="urn:microsoft.com/office/officeart/2005/8/layout/orgChart1"/>
    <dgm:cxn modelId="{0640331D-DD6C-46CF-B953-1485422F043E}" type="presParOf" srcId="{783700F8-585B-4243-8BB2-0E6C917EA3B4}" destId="{C8F68A47-C4DD-4389-82AC-4387A251EDC7}" srcOrd="1" destOrd="0" presId="urn:microsoft.com/office/officeart/2005/8/layout/orgChart1"/>
    <dgm:cxn modelId="{88D9A24E-A06F-4A24-A859-A5D898C336DD}" type="presParOf" srcId="{783700F8-585B-4243-8BB2-0E6C917EA3B4}" destId="{21177D30-888B-42A0-8F50-96343814AE16}" srcOrd="2" destOrd="0" presId="urn:microsoft.com/office/officeart/2005/8/layout/orgChart1"/>
    <dgm:cxn modelId="{76F4D2CB-AF5A-479A-B506-F17A15F6E415}" type="presParOf" srcId="{D1AD3AF9-E386-40DF-8675-6D612817CE24}" destId="{68F00629-7365-487E-B77B-1751883BAE28}" srcOrd="4" destOrd="0" presId="urn:microsoft.com/office/officeart/2005/8/layout/orgChart1"/>
    <dgm:cxn modelId="{ADF4F2DE-BEE0-458F-9466-94F146045284}" type="presParOf" srcId="{D1AD3AF9-E386-40DF-8675-6D612817CE24}" destId="{520A7009-D014-4E6D-A4C1-5230B68A6AE7}" srcOrd="5" destOrd="0" presId="urn:microsoft.com/office/officeart/2005/8/layout/orgChart1"/>
    <dgm:cxn modelId="{B560A617-3551-498F-9A20-20F779A14574}" type="presParOf" srcId="{520A7009-D014-4E6D-A4C1-5230B68A6AE7}" destId="{1EACED80-709A-478D-AA3F-0C8C4A1761C2}" srcOrd="0" destOrd="0" presId="urn:microsoft.com/office/officeart/2005/8/layout/orgChart1"/>
    <dgm:cxn modelId="{321982D9-6268-416A-B295-861ED4A9B77D}" type="presParOf" srcId="{1EACED80-709A-478D-AA3F-0C8C4A1761C2}" destId="{94E789E5-E54A-4465-BF87-068C86BBE33B}" srcOrd="0" destOrd="0" presId="urn:microsoft.com/office/officeart/2005/8/layout/orgChart1"/>
    <dgm:cxn modelId="{B81902CC-626C-441E-A2C1-17FF20C2FAD8}" type="presParOf" srcId="{1EACED80-709A-478D-AA3F-0C8C4A1761C2}" destId="{F9FFA886-B4B4-4193-AB51-F4FF610CD046}" srcOrd="1" destOrd="0" presId="urn:microsoft.com/office/officeart/2005/8/layout/orgChart1"/>
    <dgm:cxn modelId="{A739A99B-C346-4F9F-AC14-61C46D235F53}" type="presParOf" srcId="{520A7009-D014-4E6D-A4C1-5230B68A6AE7}" destId="{ACBCA68A-2447-42A7-8D06-5044F5233E40}" srcOrd="1" destOrd="0" presId="urn:microsoft.com/office/officeart/2005/8/layout/orgChart1"/>
    <dgm:cxn modelId="{45B8722E-5840-44A6-A007-19D8F5A9E2BC}" type="presParOf" srcId="{520A7009-D014-4E6D-A4C1-5230B68A6AE7}" destId="{347C1B40-4BEE-442C-A190-4385E227D867}" srcOrd="2" destOrd="0" presId="urn:microsoft.com/office/officeart/2005/8/layout/orgChart1"/>
    <dgm:cxn modelId="{BE2BFFCB-0134-4E6C-BBEA-CC893C004464}" type="presParOf" srcId="{D1AD3AF9-E386-40DF-8675-6D612817CE24}" destId="{AAF88FD8-5A47-4C63-BB05-DC0B7AAD9F2B}" srcOrd="6" destOrd="0" presId="urn:microsoft.com/office/officeart/2005/8/layout/orgChart1"/>
    <dgm:cxn modelId="{62D63206-E72C-4E2D-9E64-DFE8A24DAD7C}" type="presParOf" srcId="{D1AD3AF9-E386-40DF-8675-6D612817CE24}" destId="{204A1ADB-9276-4BFF-B163-0EA15D74FAB6}" srcOrd="7" destOrd="0" presId="urn:microsoft.com/office/officeart/2005/8/layout/orgChart1"/>
    <dgm:cxn modelId="{204E48B0-DF2D-46B9-9D75-AFB657BD8BA2}" type="presParOf" srcId="{204A1ADB-9276-4BFF-B163-0EA15D74FAB6}" destId="{3F046CD1-337B-42E9-8583-2F5EFB96605A}" srcOrd="0" destOrd="0" presId="urn:microsoft.com/office/officeart/2005/8/layout/orgChart1"/>
    <dgm:cxn modelId="{3734B756-127D-4C14-907C-B634E962F3F3}" type="presParOf" srcId="{3F046CD1-337B-42E9-8583-2F5EFB96605A}" destId="{F88D882A-3FD8-4916-9AFA-BFFCFC76E59B}" srcOrd="0" destOrd="0" presId="urn:microsoft.com/office/officeart/2005/8/layout/orgChart1"/>
    <dgm:cxn modelId="{827818BB-8F58-4944-AC66-25A9C067AE44}" type="presParOf" srcId="{3F046CD1-337B-42E9-8583-2F5EFB96605A}" destId="{22D47C6E-EEF1-4B1B-AFA2-287155C8C445}" srcOrd="1" destOrd="0" presId="urn:microsoft.com/office/officeart/2005/8/layout/orgChart1"/>
    <dgm:cxn modelId="{7A9F49AD-1B94-454C-A86A-862FF9FC675D}" type="presParOf" srcId="{204A1ADB-9276-4BFF-B163-0EA15D74FAB6}" destId="{A35E2584-DB8C-4F8F-A56B-2C09BC1E581E}" srcOrd="1" destOrd="0" presId="urn:microsoft.com/office/officeart/2005/8/layout/orgChart1"/>
    <dgm:cxn modelId="{850C7597-C7F1-42A0-950F-3B58BCE0A044}" type="presParOf" srcId="{204A1ADB-9276-4BFF-B163-0EA15D74FAB6}" destId="{3BFF9ED0-A740-407F-90D5-65DAA64B557A}" srcOrd="2" destOrd="0" presId="urn:microsoft.com/office/officeart/2005/8/layout/orgChart1"/>
    <dgm:cxn modelId="{8EE7516E-B442-4B9A-BAA0-24273CF1AB50}" type="presParOf" srcId="{DBA31EB6-7C99-48D7-BF6E-87A7F0358590}" destId="{E7FB525E-C669-4E9E-A5D5-E002336FC1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D22383-CD24-4300-8D15-E1F6DD133DB7}" type="doc">
      <dgm:prSet loTypeId="urn:microsoft.com/office/officeart/2005/8/layout/pyramid1" loCatId="pyramid" qsTypeId="urn:microsoft.com/office/officeart/2005/8/quickstyle/3d3" qsCatId="3D" csTypeId="urn:microsoft.com/office/officeart/2005/8/colors/accent1_2" csCatId="accent1"/>
      <dgm:spPr/>
    </dgm:pt>
    <dgm:pt modelId="{F66061FD-D35E-402D-BD8F-2DB4263A50CF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1" i="1" u="none" strike="noStrike" cap="none" spc="0" normalizeH="0" baseline="0" dirty="0" smtClean="0">
              <a:ln/>
              <a:solidFill>
                <a:srgbClr val="FF0000"/>
              </a:solidFill>
              <a:effectLst/>
              <a:latin typeface="+mn-lt"/>
              <a:cs typeface="Arial" charset="0"/>
            </a:rPr>
            <a:t>оценка</a:t>
          </a:r>
          <a:r>
            <a:rPr kumimoji="0" lang="bg-BG" altLang="bg-BG" b="1" i="0" u="none" strike="noStrike" cap="none" spc="0" normalizeH="0" baseline="0" dirty="0" smtClean="0">
              <a:ln/>
              <a:solidFill>
                <a:schemeClr val="accent3"/>
              </a:solidFill>
              <a:effectLst/>
              <a:latin typeface="+mn-lt"/>
              <a:cs typeface="Arial" charset="0"/>
            </a:rPr>
            <a:t>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1" i="0" u="none" strike="noStrike" cap="none" spc="0" normalizeH="0" baseline="0" dirty="0" smtClean="0">
              <a:ln/>
              <a:solidFill>
                <a:schemeClr val="accent3"/>
              </a:solidFill>
              <a:effectLst/>
              <a:latin typeface="+mn-lt"/>
              <a:cs typeface="Arial" charset="0"/>
            </a:rPr>
            <a:t>чрез количествени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1" i="0" u="none" strike="noStrike" cap="none" spc="0" normalizeH="0" baseline="0" dirty="0" smtClean="0">
              <a:ln/>
              <a:solidFill>
                <a:schemeClr val="accent3"/>
              </a:solidFill>
              <a:effectLst/>
              <a:latin typeface="+mn-lt"/>
              <a:cs typeface="Arial" charset="0"/>
            </a:rPr>
            <a:t>и качествени измерители</a:t>
          </a:r>
        </a:p>
      </dgm:t>
    </dgm:pt>
    <dgm:pt modelId="{F97C1780-95A5-422C-8D12-27BC2996D48D}" type="parTrans" cxnId="{3885C078-4C1A-462A-BA0D-B591249FE78C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bg-BG" b="1" cap="none" spc="0">
            <a:ln/>
            <a:solidFill>
              <a:schemeClr val="accent3"/>
            </a:solidFill>
            <a:effectLst/>
            <a:latin typeface="+mn-lt"/>
          </a:endParaRPr>
        </a:p>
      </dgm:t>
    </dgm:pt>
    <dgm:pt modelId="{0E807EA8-99A1-456D-A9A6-847561FCA71D}" type="sibTrans" cxnId="{3885C078-4C1A-462A-BA0D-B591249FE78C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bg-BG" b="1" cap="none" spc="0">
            <a:ln/>
            <a:solidFill>
              <a:schemeClr val="accent3"/>
            </a:solidFill>
            <a:effectLst/>
            <a:latin typeface="+mn-lt"/>
          </a:endParaRPr>
        </a:p>
      </dgm:t>
    </dgm:pt>
    <dgm:pt modelId="{DD48849F-4AF1-4DCA-BD41-F14A366CBF83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1" i="1" u="none" strike="noStrike" cap="none" spc="0" normalizeH="0" baseline="0" dirty="0" smtClean="0">
              <a:ln/>
              <a:solidFill>
                <a:srgbClr val="FF0000"/>
              </a:solidFill>
              <a:effectLst/>
              <a:latin typeface="+mn-lt"/>
              <a:cs typeface="Arial" charset="0"/>
            </a:rPr>
            <a:t>архив</a:t>
          </a:r>
          <a:r>
            <a:rPr kumimoji="0" lang="bg-BG" altLang="bg-BG" b="1" i="0" u="none" strike="noStrike" cap="none" spc="0" normalizeH="0" baseline="0" dirty="0" smtClean="0">
              <a:ln/>
              <a:solidFill>
                <a:srgbClr val="FF0000"/>
              </a:solidFill>
              <a:effectLst/>
              <a:latin typeface="+mn-lt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1" i="0" u="none" strike="noStrike" cap="none" spc="0" normalizeH="0" baseline="0" dirty="0" smtClean="0">
              <a:ln/>
              <a:solidFill>
                <a:schemeClr val="accent3"/>
              </a:solidFill>
              <a:effectLst/>
              <a:latin typeface="+mn-lt"/>
              <a:cs typeface="Arial" charset="0"/>
            </a:rPr>
            <a:t>на професионалното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1" i="0" u="none" strike="noStrike" cap="none" spc="0" normalizeH="0" baseline="0" dirty="0" smtClean="0">
              <a:ln/>
              <a:solidFill>
                <a:schemeClr val="accent3"/>
              </a:solidFill>
              <a:effectLst/>
              <a:latin typeface="+mn-lt"/>
              <a:cs typeface="Arial" charset="0"/>
            </a:rPr>
            <a:t>израстване на учителите</a:t>
          </a:r>
        </a:p>
      </dgm:t>
    </dgm:pt>
    <dgm:pt modelId="{753E1910-9332-450E-9F3B-5484111EA9D2}" type="parTrans" cxnId="{49F7F773-8224-45B7-BAED-24EE4A8BF76F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bg-BG" b="1" cap="none" spc="0">
            <a:ln/>
            <a:solidFill>
              <a:schemeClr val="accent3"/>
            </a:solidFill>
            <a:effectLst/>
            <a:latin typeface="+mn-lt"/>
          </a:endParaRPr>
        </a:p>
      </dgm:t>
    </dgm:pt>
    <dgm:pt modelId="{E5110D90-5DA7-495A-8EBC-E7C0325646D4}" type="sibTrans" cxnId="{49F7F773-8224-45B7-BAED-24EE4A8BF76F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bg-BG" b="1" cap="none" spc="0">
            <a:ln/>
            <a:solidFill>
              <a:schemeClr val="accent3"/>
            </a:solidFill>
            <a:effectLst/>
            <a:latin typeface="+mn-lt"/>
          </a:endParaRPr>
        </a:p>
      </dgm:t>
    </dgm:pt>
    <dgm:pt modelId="{9A9B3B47-202B-4026-8A1B-D1F048FFBADA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1" i="1" u="none" strike="noStrike" cap="none" spc="0" normalizeH="0" baseline="0" dirty="0" smtClean="0">
              <a:ln/>
              <a:solidFill>
                <a:srgbClr val="FF0000"/>
              </a:solidFill>
              <a:effectLst/>
              <a:latin typeface="+mn-lt"/>
              <a:cs typeface="Arial" charset="0"/>
            </a:rPr>
            <a:t>добра история</a:t>
          </a:r>
          <a:r>
            <a:rPr kumimoji="0" lang="bg-BG" altLang="bg-BG" b="1" i="0" u="none" strike="noStrike" cap="none" spc="0" normalizeH="0" baseline="0" dirty="0" smtClean="0">
              <a:ln/>
              <a:solidFill>
                <a:srgbClr val="FF0000"/>
              </a:solidFill>
              <a:effectLst/>
              <a:latin typeface="+mn-lt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1" i="0" u="none" strike="noStrike" cap="none" spc="0" normalizeH="0" baseline="0" dirty="0" smtClean="0">
              <a:ln/>
              <a:solidFill>
                <a:schemeClr val="accent3"/>
              </a:solidFill>
              <a:effectLst/>
              <a:latin typeface="+mn-lt"/>
              <a:cs typeface="Arial" charset="0"/>
            </a:rPr>
            <a:t>на случващото се в системата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1" i="0" u="none" strike="noStrike" cap="none" spc="0" normalizeH="0" baseline="0" dirty="0" smtClean="0">
              <a:ln/>
              <a:solidFill>
                <a:schemeClr val="accent3"/>
              </a:solidFill>
              <a:effectLst/>
              <a:latin typeface="+mn-lt"/>
              <a:cs typeface="Arial" charset="0"/>
            </a:rPr>
            <a:t>и прогноза за бъдещо развитие</a:t>
          </a:r>
        </a:p>
      </dgm:t>
    </dgm:pt>
    <dgm:pt modelId="{180DBA96-3FEF-453E-9C3B-8934C2027897}" type="parTrans" cxnId="{D3E14569-B660-4A73-8077-A17537CBE50C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bg-BG" b="1" cap="none" spc="0">
            <a:ln/>
            <a:solidFill>
              <a:schemeClr val="accent3"/>
            </a:solidFill>
            <a:effectLst/>
            <a:latin typeface="+mn-lt"/>
          </a:endParaRPr>
        </a:p>
      </dgm:t>
    </dgm:pt>
    <dgm:pt modelId="{78819C36-13EC-465F-9429-F5CE3C2EB757}" type="sibTrans" cxnId="{D3E14569-B660-4A73-8077-A17537CBE50C}">
      <dgm:prSet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bg-BG" b="1" cap="none" spc="0">
            <a:ln/>
            <a:solidFill>
              <a:schemeClr val="accent3"/>
            </a:solidFill>
            <a:effectLst/>
            <a:latin typeface="+mn-lt"/>
          </a:endParaRPr>
        </a:p>
      </dgm:t>
    </dgm:pt>
    <dgm:pt modelId="{029FB454-7168-4604-899F-93ADA4F4C3CD}" type="pres">
      <dgm:prSet presAssocID="{DED22383-CD24-4300-8D15-E1F6DD133DB7}" presName="Name0" presStyleCnt="0">
        <dgm:presLayoutVars>
          <dgm:dir/>
          <dgm:animLvl val="lvl"/>
          <dgm:resizeHandles val="exact"/>
        </dgm:presLayoutVars>
      </dgm:prSet>
      <dgm:spPr/>
    </dgm:pt>
    <dgm:pt modelId="{4875CF1B-4F5A-4708-B73B-6C09DEE329CC}" type="pres">
      <dgm:prSet presAssocID="{F66061FD-D35E-402D-BD8F-2DB4263A50CF}" presName="Name8" presStyleCnt="0"/>
      <dgm:spPr/>
    </dgm:pt>
    <dgm:pt modelId="{BBCC7FEF-689F-4C48-AAE8-09CEDB9D0A6B}" type="pres">
      <dgm:prSet presAssocID="{F66061FD-D35E-402D-BD8F-2DB4263A50C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556C5CF-6D15-48D2-AD96-7FADECD3B361}" type="pres">
      <dgm:prSet presAssocID="{F66061FD-D35E-402D-BD8F-2DB4263A50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B2BF926-02D3-4897-8422-57ABBC62B037}" type="pres">
      <dgm:prSet presAssocID="{DD48849F-4AF1-4DCA-BD41-F14A366CBF83}" presName="Name8" presStyleCnt="0"/>
      <dgm:spPr/>
    </dgm:pt>
    <dgm:pt modelId="{C8F329AE-8E88-4131-B605-6009FDC52CD4}" type="pres">
      <dgm:prSet presAssocID="{DD48849F-4AF1-4DCA-BD41-F14A366CBF8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2CFEF63-1849-406F-A034-D947E82CCFD1}" type="pres">
      <dgm:prSet presAssocID="{DD48849F-4AF1-4DCA-BD41-F14A366CBF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B5AC152-60E7-4929-A994-BCD982215D43}" type="pres">
      <dgm:prSet presAssocID="{9A9B3B47-202B-4026-8A1B-D1F048FFBADA}" presName="Name8" presStyleCnt="0"/>
      <dgm:spPr/>
    </dgm:pt>
    <dgm:pt modelId="{59D76D2E-2050-49E9-96CB-304AE6EFDA3A}" type="pres">
      <dgm:prSet presAssocID="{9A9B3B47-202B-4026-8A1B-D1F048FFBAD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EFFA8D8-20A1-4378-BDFF-D45817872540}" type="pres">
      <dgm:prSet presAssocID="{9A9B3B47-202B-4026-8A1B-D1F048FFBA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3E14569-B660-4A73-8077-A17537CBE50C}" srcId="{DED22383-CD24-4300-8D15-E1F6DD133DB7}" destId="{9A9B3B47-202B-4026-8A1B-D1F048FFBADA}" srcOrd="2" destOrd="0" parTransId="{180DBA96-3FEF-453E-9C3B-8934C2027897}" sibTransId="{78819C36-13EC-465F-9429-F5CE3C2EB757}"/>
    <dgm:cxn modelId="{1F156B7C-52A1-4D55-A2E2-FA81D2F3CB9B}" type="presOf" srcId="{DD48849F-4AF1-4DCA-BD41-F14A366CBF83}" destId="{C8F329AE-8E88-4131-B605-6009FDC52CD4}" srcOrd="0" destOrd="0" presId="urn:microsoft.com/office/officeart/2005/8/layout/pyramid1"/>
    <dgm:cxn modelId="{3885C078-4C1A-462A-BA0D-B591249FE78C}" srcId="{DED22383-CD24-4300-8D15-E1F6DD133DB7}" destId="{F66061FD-D35E-402D-BD8F-2DB4263A50CF}" srcOrd="0" destOrd="0" parTransId="{F97C1780-95A5-422C-8D12-27BC2996D48D}" sibTransId="{0E807EA8-99A1-456D-A9A6-847561FCA71D}"/>
    <dgm:cxn modelId="{49F7F773-8224-45B7-BAED-24EE4A8BF76F}" srcId="{DED22383-CD24-4300-8D15-E1F6DD133DB7}" destId="{DD48849F-4AF1-4DCA-BD41-F14A366CBF83}" srcOrd="1" destOrd="0" parTransId="{753E1910-9332-450E-9F3B-5484111EA9D2}" sibTransId="{E5110D90-5DA7-495A-8EBC-E7C0325646D4}"/>
    <dgm:cxn modelId="{1E7A7D62-2E7D-4758-B7C3-99793E560E85}" type="presOf" srcId="{9A9B3B47-202B-4026-8A1B-D1F048FFBADA}" destId="{FEFFA8D8-20A1-4378-BDFF-D45817872540}" srcOrd="1" destOrd="0" presId="urn:microsoft.com/office/officeart/2005/8/layout/pyramid1"/>
    <dgm:cxn modelId="{F7A1D7DD-C086-4718-9BA5-0F20FFF6CDA8}" type="presOf" srcId="{F66061FD-D35E-402D-BD8F-2DB4263A50CF}" destId="{3556C5CF-6D15-48D2-AD96-7FADECD3B361}" srcOrd="1" destOrd="0" presId="urn:microsoft.com/office/officeart/2005/8/layout/pyramid1"/>
    <dgm:cxn modelId="{B36A6420-BF72-4693-9E84-78FF8646A8F5}" type="presOf" srcId="{9A9B3B47-202B-4026-8A1B-D1F048FFBADA}" destId="{59D76D2E-2050-49E9-96CB-304AE6EFDA3A}" srcOrd="0" destOrd="0" presId="urn:microsoft.com/office/officeart/2005/8/layout/pyramid1"/>
    <dgm:cxn modelId="{07A2B306-0A2A-4DB8-9A77-296A4D5CB3A4}" type="presOf" srcId="{DD48849F-4AF1-4DCA-BD41-F14A366CBF83}" destId="{12CFEF63-1849-406F-A034-D947E82CCFD1}" srcOrd="1" destOrd="0" presId="urn:microsoft.com/office/officeart/2005/8/layout/pyramid1"/>
    <dgm:cxn modelId="{25BF5237-AAFB-4243-BF84-05458F6AB48B}" type="presOf" srcId="{DED22383-CD24-4300-8D15-E1F6DD133DB7}" destId="{029FB454-7168-4604-899F-93ADA4F4C3CD}" srcOrd="0" destOrd="0" presId="urn:microsoft.com/office/officeart/2005/8/layout/pyramid1"/>
    <dgm:cxn modelId="{C81454D3-71B3-4183-BDFF-BB489D775F22}" type="presOf" srcId="{F66061FD-D35E-402D-BD8F-2DB4263A50CF}" destId="{BBCC7FEF-689F-4C48-AAE8-09CEDB9D0A6B}" srcOrd="0" destOrd="0" presId="urn:microsoft.com/office/officeart/2005/8/layout/pyramid1"/>
    <dgm:cxn modelId="{4A005BFA-3467-4AF6-86F3-B6D389A43C3A}" type="presParOf" srcId="{029FB454-7168-4604-899F-93ADA4F4C3CD}" destId="{4875CF1B-4F5A-4708-B73B-6C09DEE329CC}" srcOrd="0" destOrd="0" presId="urn:microsoft.com/office/officeart/2005/8/layout/pyramid1"/>
    <dgm:cxn modelId="{2DCEC9F1-D4EA-48FB-AF92-334096741E29}" type="presParOf" srcId="{4875CF1B-4F5A-4708-B73B-6C09DEE329CC}" destId="{BBCC7FEF-689F-4C48-AAE8-09CEDB9D0A6B}" srcOrd="0" destOrd="0" presId="urn:microsoft.com/office/officeart/2005/8/layout/pyramid1"/>
    <dgm:cxn modelId="{BE76D152-A290-455F-B2F0-479529603568}" type="presParOf" srcId="{4875CF1B-4F5A-4708-B73B-6C09DEE329CC}" destId="{3556C5CF-6D15-48D2-AD96-7FADECD3B361}" srcOrd="1" destOrd="0" presId="urn:microsoft.com/office/officeart/2005/8/layout/pyramid1"/>
    <dgm:cxn modelId="{E57FC8BE-0ECD-4390-A3B3-BFDC8D64989C}" type="presParOf" srcId="{029FB454-7168-4604-899F-93ADA4F4C3CD}" destId="{DB2BF926-02D3-4897-8422-57ABBC62B037}" srcOrd="1" destOrd="0" presId="urn:microsoft.com/office/officeart/2005/8/layout/pyramid1"/>
    <dgm:cxn modelId="{CE85F01E-E7D0-44C0-9EC9-DE8D2298EDD8}" type="presParOf" srcId="{DB2BF926-02D3-4897-8422-57ABBC62B037}" destId="{C8F329AE-8E88-4131-B605-6009FDC52CD4}" srcOrd="0" destOrd="0" presId="urn:microsoft.com/office/officeart/2005/8/layout/pyramid1"/>
    <dgm:cxn modelId="{2C35ADED-4438-494E-925D-E5B621ADF771}" type="presParOf" srcId="{DB2BF926-02D3-4897-8422-57ABBC62B037}" destId="{12CFEF63-1849-406F-A034-D947E82CCFD1}" srcOrd="1" destOrd="0" presId="urn:microsoft.com/office/officeart/2005/8/layout/pyramid1"/>
    <dgm:cxn modelId="{5A8079D2-20C8-4E8F-96FF-9F16772A04D1}" type="presParOf" srcId="{029FB454-7168-4604-899F-93ADA4F4C3CD}" destId="{FB5AC152-60E7-4929-A994-BCD982215D43}" srcOrd="2" destOrd="0" presId="urn:microsoft.com/office/officeart/2005/8/layout/pyramid1"/>
    <dgm:cxn modelId="{664A9340-52B1-4535-95B3-60C42FEDF166}" type="presParOf" srcId="{FB5AC152-60E7-4929-A994-BCD982215D43}" destId="{59D76D2E-2050-49E9-96CB-304AE6EFDA3A}" srcOrd="0" destOrd="0" presId="urn:microsoft.com/office/officeart/2005/8/layout/pyramid1"/>
    <dgm:cxn modelId="{DCF4B6EE-F5E8-4767-9EEF-757EB48E8F37}" type="presParOf" srcId="{FB5AC152-60E7-4929-A994-BCD982215D43}" destId="{FEFFA8D8-20A1-4378-BDFF-D4581787254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BF0244-D16F-4062-9939-8FBB7E24F16F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90A140E4-FFB2-4206-97A7-3465FF57A139}">
      <dgm:prSet phldrT="[Text]" custT="1"/>
      <dgm:spPr/>
      <dgm:t>
        <a:bodyPr/>
        <a:lstStyle/>
        <a:p>
          <a:r>
            <a:rPr lang="bg-BG" sz="2400" b="1" dirty="0" smtClean="0">
              <a:latin typeface="Monotype Corsiva" panose="03010101010201010101" pitchFamily="66" charset="0"/>
            </a:rPr>
            <a:t>Видове портфолио</a:t>
          </a:r>
          <a:endParaRPr lang="bg-BG" sz="2400" b="1" dirty="0">
            <a:latin typeface="Monotype Corsiva" panose="03010101010201010101" pitchFamily="66" charset="0"/>
          </a:endParaRPr>
        </a:p>
      </dgm:t>
    </dgm:pt>
    <dgm:pt modelId="{82A3BDC8-8681-4466-A448-CBDFEF94D37E}" type="parTrans" cxnId="{AA6A611F-EF20-4714-8230-1141CA5E2006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EC45FBAF-4CD0-4CDA-9DFD-7C167D3A2A41}" type="sibTrans" cxnId="{AA6A611F-EF20-4714-8230-1141CA5E2006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289EE666-AE8A-4CEF-BD1C-0EF55CFB44A2}">
      <dgm:prSet phldrT="[Text]" custT="1"/>
      <dgm:spPr/>
      <dgm:t>
        <a:bodyPr/>
        <a:lstStyle/>
        <a:p>
          <a:r>
            <a:rPr lang="bg-BG" sz="1600" b="1" dirty="0" smtClean="0">
              <a:latin typeface="Monotype Corsiva" panose="03010101010201010101" pitchFamily="66" charset="0"/>
            </a:rPr>
            <a:t>Според субекта</a:t>
          </a:r>
          <a:endParaRPr lang="bg-BG" sz="1600" b="1" dirty="0">
            <a:latin typeface="Monotype Corsiva" panose="03010101010201010101" pitchFamily="66" charset="0"/>
          </a:endParaRPr>
        </a:p>
      </dgm:t>
    </dgm:pt>
    <dgm:pt modelId="{272DF1D5-2125-4577-A85D-AE205A6400E7}" type="parTrans" cxnId="{102227FB-EE84-4917-8652-22EB94CCDFD8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142C8879-5AEC-404D-B26A-779E9AA89BA0}" type="sibTrans" cxnId="{102227FB-EE84-4917-8652-22EB94CCDFD8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F75A4912-78A5-41D3-9102-3F8FAD560C6C}">
      <dgm:prSet phldrT="[Text]" custT="1"/>
      <dgm:spPr/>
      <dgm:t>
        <a:bodyPr/>
        <a:lstStyle/>
        <a:p>
          <a:r>
            <a:rPr lang="bg-BG" sz="1000" b="1" dirty="0" smtClean="0">
              <a:latin typeface="Monotype Corsiva" panose="03010101010201010101" pitchFamily="66" charset="0"/>
            </a:rPr>
            <a:t>Персонално</a:t>
          </a:r>
          <a:endParaRPr lang="bg-BG" sz="1000" b="1" dirty="0">
            <a:latin typeface="Monotype Corsiva" panose="03010101010201010101" pitchFamily="66" charset="0"/>
          </a:endParaRPr>
        </a:p>
      </dgm:t>
    </dgm:pt>
    <dgm:pt modelId="{B261F9B4-50C6-4444-8968-E42908E481A6}" type="parTrans" cxnId="{682DFDF5-FE66-4819-8377-92172E83DEA3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85F20FFB-E5DB-4523-9361-543286C4F85D}" type="sibTrans" cxnId="{682DFDF5-FE66-4819-8377-92172E83DEA3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88DB6FA7-9F3D-49D4-A3B1-0794B211961A}">
      <dgm:prSet phldrT="[Text]" custT="1"/>
      <dgm:spPr/>
      <dgm:t>
        <a:bodyPr/>
        <a:lstStyle/>
        <a:p>
          <a:r>
            <a:rPr lang="bg-BG" sz="1000" b="1" dirty="0" smtClean="0">
              <a:latin typeface="Monotype Corsiva" panose="03010101010201010101" pitchFamily="66" charset="0"/>
            </a:rPr>
            <a:t>Групово</a:t>
          </a:r>
          <a:endParaRPr lang="bg-BG" sz="1000" b="1" dirty="0">
            <a:latin typeface="Monotype Corsiva" panose="03010101010201010101" pitchFamily="66" charset="0"/>
          </a:endParaRPr>
        </a:p>
      </dgm:t>
    </dgm:pt>
    <dgm:pt modelId="{6CB26A04-3510-4273-9EC6-5155D570D5EC}" type="parTrans" cxnId="{CD063E61-CB8E-4C90-9C91-48951D4C7CF4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AE786071-463A-4C0F-BD66-2130FAD1D155}" type="sibTrans" cxnId="{CD063E61-CB8E-4C90-9C91-48951D4C7CF4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7FA3C276-60B8-4A64-928D-353E6A753B3E}">
      <dgm:prSet phldrT="[Text]" custT="1"/>
      <dgm:spPr/>
      <dgm:t>
        <a:bodyPr/>
        <a:lstStyle/>
        <a:p>
          <a:r>
            <a:rPr lang="bg-BG" sz="1600" b="1" dirty="0" smtClean="0">
              <a:latin typeface="Monotype Corsiva" panose="03010101010201010101" pitchFamily="66" charset="0"/>
            </a:rPr>
            <a:t>Според носителя</a:t>
          </a:r>
          <a:endParaRPr lang="bg-BG" sz="1600" b="1" dirty="0">
            <a:latin typeface="Monotype Corsiva" panose="03010101010201010101" pitchFamily="66" charset="0"/>
          </a:endParaRPr>
        </a:p>
      </dgm:t>
    </dgm:pt>
    <dgm:pt modelId="{08DB0F43-AF27-45CE-AED5-662C3D308696}" type="parTrans" cxnId="{E5FD3948-CE90-4D02-A3E4-D0C46BB1EC37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AD51176C-D43D-4DB1-96BB-6181AEE2A436}" type="sibTrans" cxnId="{E5FD3948-CE90-4D02-A3E4-D0C46BB1EC37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C964DDBC-05BA-4451-B3A8-7354D5CB9B21}">
      <dgm:prSet phldrT="[Text]" custT="1"/>
      <dgm:spPr/>
      <dgm:t>
        <a:bodyPr/>
        <a:lstStyle/>
        <a:p>
          <a:r>
            <a:rPr lang="bg-BG" sz="1000" b="1" dirty="0" smtClean="0">
              <a:latin typeface="Monotype Corsiva" panose="03010101010201010101" pitchFamily="66" charset="0"/>
            </a:rPr>
            <a:t>Хартиен носител</a:t>
          </a:r>
          <a:endParaRPr lang="bg-BG" sz="1000" b="1" dirty="0">
            <a:latin typeface="Monotype Corsiva" panose="03010101010201010101" pitchFamily="66" charset="0"/>
          </a:endParaRPr>
        </a:p>
      </dgm:t>
    </dgm:pt>
    <dgm:pt modelId="{06111175-30FC-4925-9E76-A2CD506B34CB}" type="parTrans" cxnId="{C7748E0F-797A-40E9-BF19-50271F09E5FF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2FC88508-281E-4018-9E7D-F5BF8CE73E75}" type="sibTrans" cxnId="{C7748E0F-797A-40E9-BF19-50271F09E5FF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77C7DC10-2F76-4513-A5A7-33521D261EB8}">
      <dgm:prSet phldrT="[Text]" custT="1"/>
      <dgm:spPr/>
      <dgm:t>
        <a:bodyPr/>
        <a:lstStyle/>
        <a:p>
          <a:r>
            <a:rPr lang="bg-BG" sz="1000" b="1" dirty="0" smtClean="0">
              <a:latin typeface="Monotype Corsiva" panose="03010101010201010101" pitchFamily="66" charset="0"/>
            </a:rPr>
            <a:t>Електрон</a:t>
          </a:r>
          <a:r>
            <a:rPr lang="en-US" sz="1000" b="1" dirty="0" smtClean="0">
              <a:latin typeface="Monotype Corsiva" panose="03010101010201010101" pitchFamily="66" charset="0"/>
            </a:rPr>
            <a:t>-</a:t>
          </a:r>
          <a:r>
            <a:rPr lang="bg-BG" sz="1000" b="1" dirty="0" smtClean="0">
              <a:latin typeface="Monotype Corsiva" panose="03010101010201010101" pitchFamily="66" charset="0"/>
            </a:rPr>
            <a:t>но</a:t>
          </a:r>
          <a:endParaRPr lang="bg-BG" sz="1000" b="1" dirty="0">
            <a:latin typeface="Monotype Corsiva" panose="03010101010201010101" pitchFamily="66" charset="0"/>
          </a:endParaRPr>
        </a:p>
      </dgm:t>
    </dgm:pt>
    <dgm:pt modelId="{0468FF8D-4715-4EFB-ABEF-2A0C6344855B}" type="parTrans" cxnId="{B44DAC37-6467-4A1A-BEB0-AF16EC0BE9E3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88765FE7-D68D-4500-BF7F-A1BA38A55A36}" type="sibTrans" cxnId="{B44DAC37-6467-4A1A-BEB0-AF16EC0BE9E3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D15E7380-8931-4243-B089-D9613E94F887}">
      <dgm:prSet phldrT="[Text]" custT="1"/>
      <dgm:spPr/>
      <dgm:t>
        <a:bodyPr/>
        <a:lstStyle/>
        <a:p>
          <a:r>
            <a:rPr lang="bg-BG" sz="1600" b="1" dirty="0" smtClean="0">
              <a:latin typeface="Monotype Corsiva" panose="03010101010201010101" pitchFamily="66" charset="0"/>
            </a:rPr>
            <a:t>Според типа</a:t>
          </a:r>
          <a:endParaRPr lang="bg-BG" sz="1600" b="1" dirty="0">
            <a:latin typeface="Monotype Corsiva" panose="03010101010201010101" pitchFamily="66" charset="0"/>
          </a:endParaRPr>
        </a:p>
      </dgm:t>
    </dgm:pt>
    <dgm:pt modelId="{0F98517F-A1D7-49E4-931D-99DF36BC6DF3}" type="parTrans" cxnId="{2EC8A895-7870-4B2C-A519-F6473749CF59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89FD55DD-5B50-4E77-846B-164C4D456B3A}" type="sibTrans" cxnId="{2EC8A895-7870-4B2C-A519-F6473749CF59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FE0D0F63-AB20-40B0-8D59-82E648180FBE}">
      <dgm:prSet phldrT="[Text]" custT="1"/>
      <dgm:spPr/>
      <dgm:t>
        <a:bodyPr/>
        <a:lstStyle/>
        <a:p>
          <a:r>
            <a:rPr lang="bg-BG" sz="1000" b="1" dirty="0" smtClean="0">
              <a:latin typeface="Monotype Corsiva" panose="03010101010201010101" pitchFamily="66" charset="0"/>
            </a:rPr>
            <a:t>Детско</a:t>
          </a:r>
          <a:endParaRPr lang="bg-BG" sz="1000" b="1" dirty="0">
            <a:latin typeface="Monotype Corsiva" panose="03010101010201010101" pitchFamily="66" charset="0"/>
          </a:endParaRPr>
        </a:p>
      </dgm:t>
    </dgm:pt>
    <dgm:pt modelId="{E79A7F99-7EC1-4237-8566-3EF0E7BC0652}" type="parTrans" cxnId="{63D07A02-E6AF-41F8-BBB2-C84B44A1C554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AF682536-B6D6-4455-A097-EC9A23826AED}" type="sibTrans" cxnId="{63D07A02-E6AF-41F8-BBB2-C84B44A1C554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15F71CC0-EA09-4D73-B60B-66AE420E76AB}">
      <dgm:prSet phldrT="[Text]" custT="1"/>
      <dgm:spPr/>
      <dgm:t>
        <a:bodyPr/>
        <a:lstStyle/>
        <a:p>
          <a:r>
            <a:rPr lang="bg-BG" sz="1000" b="1" dirty="0" smtClean="0">
              <a:latin typeface="Monotype Corsiva" panose="03010101010201010101" pitchFamily="66" charset="0"/>
            </a:rPr>
            <a:t>Учителско</a:t>
          </a:r>
          <a:endParaRPr lang="bg-BG" sz="1000" b="1" dirty="0">
            <a:latin typeface="Monotype Corsiva" panose="03010101010201010101" pitchFamily="66" charset="0"/>
          </a:endParaRPr>
        </a:p>
      </dgm:t>
    </dgm:pt>
    <dgm:pt modelId="{1515A42F-D85C-44FB-B11B-B673810EAB47}" type="parTrans" cxnId="{50C4DDF9-F99E-4448-B537-096225CAA413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66B4E27A-9066-4293-AC52-E7538D0B3174}" type="sibTrans" cxnId="{50C4DDF9-F99E-4448-B537-096225CAA413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DFABFD37-9038-46A3-BCDF-826227FC177A}">
      <dgm:prSet phldrT="[Text]" custT="1"/>
      <dgm:spPr/>
      <dgm:t>
        <a:bodyPr/>
        <a:lstStyle/>
        <a:p>
          <a:r>
            <a:rPr lang="bg-BG" sz="1000" b="1" dirty="0" smtClean="0">
              <a:latin typeface="Monotype Corsiva" panose="03010101010201010101" pitchFamily="66" charset="0"/>
            </a:rPr>
            <a:t>Екипно</a:t>
          </a:r>
          <a:endParaRPr lang="bg-BG" sz="1000" b="1" dirty="0">
            <a:latin typeface="Monotype Corsiva" panose="03010101010201010101" pitchFamily="66" charset="0"/>
          </a:endParaRPr>
        </a:p>
      </dgm:t>
    </dgm:pt>
    <dgm:pt modelId="{2E312D67-6694-41EC-B9BB-48468660854A}" type="parTrans" cxnId="{B60EDED7-3D99-45FB-BB5B-BAFCE60DF5E7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973121B3-6BEF-434D-A0E6-A737134FEB5A}" type="sibTrans" cxnId="{B60EDED7-3D99-45FB-BB5B-BAFCE60DF5E7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38F6932D-CF4C-48F1-8B14-56EAA3FA18FB}">
      <dgm:prSet phldrT="[Text]" custT="1"/>
      <dgm:spPr/>
      <dgm:t>
        <a:bodyPr/>
        <a:lstStyle/>
        <a:p>
          <a:r>
            <a:rPr lang="bg-BG" sz="1000" b="1" dirty="0" smtClean="0">
              <a:latin typeface="Monotype Corsiva" panose="03010101010201010101" pitchFamily="66" charset="0"/>
            </a:rPr>
            <a:t>Програми</a:t>
          </a:r>
          <a:r>
            <a:rPr lang="en-US" sz="1000" b="1" dirty="0" smtClean="0">
              <a:latin typeface="Monotype Corsiva" panose="03010101010201010101" pitchFamily="66" charset="0"/>
            </a:rPr>
            <a:t>-</a:t>
          </a:r>
          <a:r>
            <a:rPr lang="bg-BG" sz="1000" b="1" dirty="0" smtClean="0">
              <a:latin typeface="Monotype Corsiva" panose="03010101010201010101" pitchFamily="66" charset="0"/>
            </a:rPr>
            <a:t>рано</a:t>
          </a:r>
          <a:endParaRPr lang="bg-BG" sz="1000" b="1" dirty="0">
            <a:latin typeface="Monotype Corsiva" panose="03010101010201010101" pitchFamily="66" charset="0"/>
          </a:endParaRPr>
        </a:p>
      </dgm:t>
    </dgm:pt>
    <dgm:pt modelId="{140500F5-4439-474D-ACEF-3676398CEE7F}" type="parTrans" cxnId="{3E59541B-A7AB-4DB1-ABB5-667D41BBE796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326AEE83-5C70-4727-ACA6-D41758A8C41F}" type="sibTrans" cxnId="{3E59541B-A7AB-4DB1-ABB5-667D41BBE796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25BDC6A9-2978-48DF-B365-F2B064849840}">
      <dgm:prSet phldrT="[Text]" custT="1"/>
      <dgm:spPr/>
      <dgm:t>
        <a:bodyPr/>
        <a:lstStyle/>
        <a:p>
          <a:r>
            <a:rPr lang="bg-BG" sz="1000" b="1" dirty="0" smtClean="0">
              <a:latin typeface="Monotype Corsiva" panose="03010101010201010101" pitchFamily="66" charset="0"/>
            </a:rPr>
            <a:t>Селективно</a:t>
          </a:r>
          <a:endParaRPr lang="bg-BG" sz="1000" b="1" dirty="0">
            <a:latin typeface="Monotype Corsiva" panose="03010101010201010101" pitchFamily="66" charset="0"/>
          </a:endParaRPr>
        </a:p>
      </dgm:t>
    </dgm:pt>
    <dgm:pt modelId="{8DCD256D-6AF4-44EA-9125-2901EEAC13CA}" type="parTrans" cxnId="{FB244C1B-EB81-4107-AFB7-23E4FD78DEDA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7F137F97-5575-4DD6-A346-EC4EE2FF3348}" type="sibTrans" cxnId="{FB244C1B-EB81-4107-AFB7-23E4FD78DEDA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A56CBC65-4F8D-489B-B9FA-42DBEC4C3DAC}">
      <dgm:prSet phldrT="[Text]" custT="1"/>
      <dgm:spPr/>
      <dgm:t>
        <a:bodyPr/>
        <a:lstStyle/>
        <a:p>
          <a:r>
            <a:rPr lang="bg-BG" sz="1000" b="1" dirty="0" smtClean="0">
              <a:latin typeface="Monotype Corsiva" panose="03010101010201010101" pitchFamily="66" charset="0"/>
            </a:rPr>
            <a:t>Процесуал</a:t>
          </a:r>
          <a:r>
            <a:rPr lang="en-US" sz="1000" b="1" dirty="0" smtClean="0">
              <a:latin typeface="Monotype Corsiva" panose="03010101010201010101" pitchFamily="66" charset="0"/>
            </a:rPr>
            <a:t>-</a:t>
          </a:r>
          <a:r>
            <a:rPr lang="bg-BG" sz="1000" b="1" dirty="0" smtClean="0">
              <a:latin typeface="Monotype Corsiva" panose="03010101010201010101" pitchFamily="66" charset="0"/>
            </a:rPr>
            <a:t>но</a:t>
          </a:r>
          <a:endParaRPr lang="bg-BG" sz="1000" b="1" dirty="0">
            <a:latin typeface="Monotype Corsiva" panose="03010101010201010101" pitchFamily="66" charset="0"/>
          </a:endParaRPr>
        </a:p>
      </dgm:t>
    </dgm:pt>
    <dgm:pt modelId="{90806F89-53AF-4B7F-B007-304D97DEDA4A}" type="parTrans" cxnId="{17B68930-8D76-4908-A6F9-3D16B1ED6C81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31FADA7C-1B8F-4498-8076-3C0D06AE86B0}" type="sibTrans" cxnId="{17B68930-8D76-4908-A6F9-3D16B1ED6C81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6C7755A9-63A6-4914-85E9-2FE8A8D739C0}">
      <dgm:prSet phldrT="[Text]" custT="1"/>
      <dgm:spPr/>
      <dgm:t>
        <a:bodyPr/>
        <a:lstStyle/>
        <a:p>
          <a:r>
            <a:rPr lang="bg-BG" sz="1000" b="1" dirty="0" smtClean="0">
              <a:latin typeface="Monotype Corsiva" panose="03010101010201010101" pitchFamily="66" charset="0"/>
            </a:rPr>
            <a:t>Ресурсно</a:t>
          </a:r>
          <a:endParaRPr lang="bg-BG" sz="1000" b="1" dirty="0">
            <a:latin typeface="Monotype Corsiva" panose="03010101010201010101" pitchFamily="66" charset="0"/>
          </a:endParaRPr>
        </a:p>
      </dgm:t>
    </dgm:pt>
    <dgm:pt modelId="{1D060F89-5F54-49C2-9705-22B383E54171}" type="parTrans" cxnId="{8BE7381B-0C64-4E73-BBDF-59697259D0A5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D0405842-48C7-43F7-8A8F-72500D8B756E}" type="sibTrans" cxnId="{8BE7381B-0C64-4E73-BBDF-59697259D0A5}">
      <dgm:prSet/>
      <dgm:spPr/>
      <dgm:t>
        <a:bodyPr/>
        <a:lstStyle/>
        <a:p>
          <a:endParaRPr lang="bg-BG" sz="1200">
            <a:latin typeface="Monotype Corsiva" panose="03010101010201010101" pitchFamily="66" charset="0"/>
          </a:endParaRPr>
        </a:p>
      </dgm:t>
    </dgm:pt>
    <dgm:pt modelId="{6A7B0265-DA31-454F-BBF6-CFA5B37B8B78}" type="pres">
      <dgm:prSet presAssocID="{E6BF0244-D16F-4062-9939-8FBB7E24F1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639BA324-1D74-4241-B088-1ADAA01A149C}" type="pres">
      <dgm:prSet presAssocID="{90A140E4-FFB2-4206-97A7-3465FF57A139}" presName="hierRoot1" presStyleCnt="0"/>
      <dgm:spPr/>
    </dgm:pt>
    <dgm:pt modelId="{3C005159-A7CE-44DD-B781-46763643815C}" type="pres">
      <dgm:prSet presAssocID="{90A140E4-FFB2-4206-97A7-3465FF57A139}" presName="composite" presStyleCnt="0"/>
      <dgm:spPr/>
    </dgm:pt>
    <dgm:pt modelId="{42A3EF02-9653-4B62-A52B-2346C34D7E95}" type="pres">
      <dgm:prSet presAssocID="{90A140E4-FFB2-4206-97A7-3465FF57A139}" presName="background" presStyleLbl="node0" presStyleIdx="0" presStyleCnt="1"/>
      <dgm:spPr/>
    </dgm:pt>
    <dgm:pt modelId="{66200EF5-3217-4FEB-B365-B3AE4CBF41C7}" type="pres">
      <dgm:prSet presAssocID="{90A140E4-FFB2-4206-97A7-3465FF57A139}" presName="text" presStyleLbl="fgAcc0" presStyleIdx="0" presStyleCnt="1" custScaleX="249957" custScaleY="274978" custLinFactY="-39227" custLinFactNeighborX="-5849" custLinFactNeighborY="-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685CD2F3-9EA2-44FC-AD92-139B5838EE7C}" type="pres">
      <dgm:prSet presAssocID="{90A140E4-FFB2-4206-97A7-3465FF57A139}" presName="hierChild2" presStyleCnt="0"/>
      <dgm:spPr/>
    </dgm:pt>
    <dgm:pt modelId="{1FC556D2-E364-4F8D-B8A3-18D1A9173AB3}" type="pres">
      <dgm:prSet presAssocID="{272DF1D5-2125-4577-A85D-AE205A6400E7}" presName="Name10" presStyleLbl="parChTrans1D2" presStyleIdx="0" presStyleCnt="3"/>
      <dgm:spPr/>
      <dgm:t>
        <a:bodyPr/>
        <a:lstStyle/>
        <a:p>
          <a:endParaRPr lang="bg-BG"/>
        </a:p>
      </dgm:t>
    </dgm:pt>
    <dgm:pt modelId="{C3268BE5-7F43-4996-96B4-4D5FE382D2CE}" type="pres">
      <dgm:prSet presAssocID="{289EE666-AE8A-4CEF-BD1C-0EF55CFB44A2}" presName="hierRoot2" presStyleCnt="0"/>
      <dgm:spPr/>
    </dgm:pt>
    <dgm:pt modelId="{456CB235-3684-467E-AFAC-3EBB864B52ED}" type="pres">
      <dgm:prSet presAssocID="{289EE666-AE8A-4CEF-BD1C-0EF55CFB44A2}" presName="composite2" presStyleCnt="0"/>
      <dgm:spPr/>
    </dgm:pt>
    <dgm:pt modelId="{F6B74EA7-C584-46C1-BF0B-E8BA00309C97}" type="pres">
      <dgm:prSet presAssocID="{289EE666-AE8A-4CEF-BD1C-0EF55CFB44A2}" presName="background2" presStyleLbl="node2" presStyleIdx="0" presStyleCnt="3"/>
      <dgm:spPr/>
    </dgm:pt>
    <dgm:pt modelId="{F7488E03-A7D8-4057-A78B-4401E0ACFB0A}" type="pres">
      <dgm:prSet presAssocID="{289EE666-AE8A-4CEF-BD1C-0EF55CFB44A2}" presName="text2" presStyleLbl="fgAcc2" presStyleIdx="0" presStyleCnt="3" custScaleX="211806" custScaleY="191601" custLinFactNeighborX="489" custLinFactNeighborY="-7467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79B49BF6-3EE0-46F0-987D-D2EA98DC3C2D}" type="pres">
      <dgm:prSet presAssocID="{289EE666-AE8A-4CEF-BD1C-0EF55CFB44A2}" presName="hierChild3" presStyleCnt="0"/>
      <dgm:spPr/>
    </dgm:pt>
    <dgm:pt modelId="{9993B73E-EAE9-465B-AF6D-CA99F6476933}" type="pres">
      <dgm:prSet presAssocID="{B261F9B4-50C6-4444-8968-E42908E481A6}" presName="Name17" presStyleLbl="parChTrans1D3" presStyleIdx="0" presStyleCnt="11"/>
      <dgm:spPr/>
      <dgm:t>
        <a:bodyPr/>
        <a:lstStyle/>
        <a:p>
          <a:endParaRPr lang="bg-BG"/>
        </a:p>
      </dgm:t>
    </dgm:pt>
    <dgm:pt modelId="{20977339-6DCB-433B-A2FF-2B99C6ADD341}" type="pres">
      <dgm:prSet presAssocID="{F75A4912-78A5-41D3-9102-3F8FAD560C6C}" presName="hierRoot3" presStyleCnt="0"/>
      <dgm:spPr/>
    </dgm:pt>
    <dgm:pt modelId="{43293321-28DB-458A-80E0-D1A388708F68}" type="pres">
      <dgm:prSet presAssocID="{F75A4912-78A5-41D3-9102-3F8FAD560C6C}" presName="composite3" presStyleCnt="0"/>
      <dgm:spPr/>
    </dgm:pt>
    <dgm:pt modelId="{6EB15EAB-5E7A-4BA6-8B51-5083BBEB0C0C}" type="pres">
      <dgm:prSet presAssocID="{F75A4912-78A5-41D3-9102-3F8FAD560C6C}" presName="background3" presStyleLbl="node3" presStyleIdx="0" presStyleCnt="11"/>
      <dgm:spPr/>
    </dgm:pt>
    <dgm:pt modelId="{2D590EAE-F740-41B8-978A-51DF287EED1C}" type="pres">
      <dgm:prSet presAssocID="{F75A4912-78A5-41D3-9102-3F8FAD560C6C}" presName="text3" presStyleLbl="fgAcc3" presStyleIdx="0" presStyleCnt="11" custScaleY="195854" custLinFactNeighborX="-669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6D70B4B0-551E-4FA6-99D9-215109CE719B}" type="pres">
      <dgm:prSet presAssocID="{F75A4912-78A5-41D3-9102-3F8FAD560C6C}" presName="hierChild4" presStyleCnt="0"/>
      <dgm:spPr/>
    </dgm:pt>
    <dgm:pt modelId="{82C11F5F-B375-45B5-BA06-C1A9074E8C4A}" type="pres">
      <dgm:prSet presAssocID="{6CB26A04-3510-4273-9EC6-5155D570D5EC}" presName="Name17" presStyleLbl="parChTrans1D3" presStyleIdx="1" presStyleCnt="11"/>
      <dgm:spPr/>
      <dgm:t>
        <a:bodyPr/>
        <a:lstStyle/>
        <a:p>
          <a:endParaRPr lang="bg-BG"/>
        </a:p>
      </dgm:t>
    </dgm:pt>
    <dgm:pt modelId="{3BD95DD1-E606-464E-A5AF-4B99DD49089C}" type="pres">
      <dgm:prSet presAssocID="{88DB6FA7-9F3D-49D4-A3B1-0794B211961A}" presName="hierRoot3" presStyleCnt="0"/>
      <dgm:spPr/>
    </dgm:pt>
    <dgm:pt modelId="{92B392B8-1788-48B4-98C6-3153B29B8339}" type="pres">
      <dgm:prSet presAssocID="{88DB6FA7-9F3D-49D4-A3B1-0794B211961A}" presName="composite3" presStyleCnt="0"/>
      <dgm:spPr/>
    </dgm:pt>
    <dgm:pt modelId="{5041A1B5-DAB7-48BC-927E-1F746616D6F0}" type="pres">
      <dgm:prSet presAssocID="{88DB6FA7-9F3D-49D4-A3B1-0794B211961A}" presName="background3" presStyleLbl="node3" presStyleIdx="1" presStyleCnt="11"/>
      <dgm:spPr/>
    </dgm:pt>
    <dgm:pt modelId="{BD6DA2F2-B943-4F84-AC3A-2EEB072837BF}" type="pres">
      <dgm:prSet presAssocID="{88DB6FA7-9F3D-49D4-A3B1-0794B211961A}" presName="text3" presStyleLbl="fgAcc3" presStyleIdx="1" presStyleCnt="11" custScaleY="195854" custLinFactNeighborX="-669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6BD3BAB0-6289-4575-9730-19D84FB489AE}" type="pres">
      <dgm:prSet presAssocID="{88DB6FA7-9F3D-49D4-A3B1-0794B211961A}" presName="hierChild4" presStyleCnt="0"/>
      <dgm:spPr/>
    </dgm:pt>
    <dgm:pt modelId="{41119F52-66CB-4BDC-9F75-C719DEFD01AC}" type="pres">
      <dgm:prSet presAssocID="{08DB0F43-AF27-45CE-AED5-662C3D308696}" presName="Name10" presStyleLbl="parChTrans1D2" presStyleIdx="1" presStyleCnt="3"/>
      <dgm:spPr/>
      <dgm:t>
        <a:bodyPr/>
        <a:lstStyle/>
        <a:p>
          <a:endParaRPr lang="bg-BG"/>
        </a:p>
      </dgm:t>
    </dgm:pt>
    <dgm:pt modelId="{3537705B-C196-4F71-A621-CFC247254B64}" type="pres">
      <dgm:prSet presAssocID="{7FA3C276-60B8-4A64-928D-353E6A753B3E}" presName="hierRoot2" presStyleCnt="0"/>
      <dgm:spPr/>
    </dgm:pt>
    <dgm:pt modelId="{F4D543CA-5730-45AE-9C79-ABAA6212A8E6}" type="pres">
      <dgm:prSet presAssocID="{7FA3C276-60B8-4A64-928D-353E6A753B3E}" presName="composite2" presStyleCnt="0"/>
      <dgm:spPr/>
    </dgm:pt>
    <dgm:pt modelId="{C3A7FFA0-B10C-441A-9F53-11D088100008}" type="pres">
      <dgm:prSet presAssocID="{7FA3C276-60B8-4A64-928D-353E6A753B3E}" presName="background2" presStyleLbl="node2" presStyleIdx="1" presStyleCnt="3"/>
      <dgm:spPr/>
    </dgm:pt>
    <dgm:pt modelId="{A09DBE64-FE49-4B25-93D8-1819E27D61FC}" type="pres">
      <dgm:prSet presAssocID="{7FA3C276-60B8-4A64-928D-353E6A753B3E}" presName="text2" presStyleLbl="fgAcc2" presStyleIdx="1" presStyleCnt="3" custScaleX="211806" custScaleY="191601" custLinFactNeighborX="489" custLinFactNeighborY="-7467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87694005-CFEC-4371-9C7D-66B986AD409B}" type="pres">
      <dgm:prSet presAssocID="{7FA3C276-60B8-4A64-928D-353E6A753B3E}" presName="hierChild3" presStyleCnt="0"/>
      <dgm:spPr/>
    </dgm:pt>
    <dgm:pt modelId="{75C14021-AE32-4DCF-B650-2EFB05503010}" type="pres">
      <dgm:prSet presAssocID="{06111175-30FC-4925-9E76-A2CD506B34CB}" presName="Name17" presStyleLbl="parChTrans1D3" presStyleIdx="2" presStyleCnt="11"/>
      <dgm:spPr/>
      <dgm:t>
        <a:bodyPr/>
        <a:lstStyle/>
        <a:p>
          <a:endParaRPr lang="bg-BG"/>
        </a:p>
      </dgm:t>
    </dgm:pt>
    <dgm:pt modelId="{1A21A520-DCD0-41EA-BF4D-4E7436BF7943}" type="pres">
      <dgm:prSet presAssocID="{C964DDBC-05BA-4451-B3A8-7354D5CB9B21}" presName="hierRoot3" presStyleCnt="0"/>
      <dgm:spPr/>
    </dgm:pt>
    <dgm:pt modelId="{C3EC116E-3B92-447C-8F66-B62A01D5097B}" type="pres">
      <dgm:prSet presAssocID="{C964DDBC-05BA-4451-B3A8-7354D5CB9B21}" presName="composite3" presStyleCnt="0"/>
      <dgm:spPr/>
    </dgm:pt>
    <dgm:pt modelId="{FFF7BF3B-316B-4079-8F40-DB4651891191}" type="pres">
      <dgm:prSet presAssocID="{C964DDBC-05BA-4451-B3A8-7354D5CB9B21}" presName="background3" presStyleLbl="node3" presStyleIdx="2" presStyleCnt="11"/>
      <dgm:spPr/>
    </dgm:pt>
    <dgm:pt modelId="{57936C71-D857-49CF-B672-D61FD1EBED71}" type="pres">
      <dgm:prSet presAssocID="{C964DDBC-05BA-4451-B3A8-7354D5CB9B21}" presName="text3" presStyleLbl="fgAcc3" presStyleIdx="2" presStyleCnt="11" custScaleY="195854" custLinFactNeighborX="-669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BFFB1FCE-FF0F-407B-B34E-06245E754C6F}" type="pres">
      <dgm:prSet presAssocID="{C964DDBC-05BA-4451-B3A8-7354D5CB9B21}" presName="hierChild4" presStyleCnt="0"/>
      <dgm:spPr/>
    </dgm:pt>
    <dgm:pt modelId="{7AD73A84-9BFE-432A-BACF-D3D3DB002735}" type="pres">
      <dgm:prSet presAssocID="{0468FF8D-4715-4EFB-ABEF-2A0C6344855B}" presName="Name17" presStyleLbl="parChTrans1D3" presStyleIdx="3" presStyleCnt="11"/>
      <dgm:spPr/>
      <dgm:t>
        <a:bodyPr/>
        <a:lstStyle/>
        <a:p>
          <a:endParaRPr lang="bg-BG"/>
        </a:p>
      </dgm:t>
    </dgm:pt>
    <dgm:pt modelId="{C963C303-4D0F-4713-8818-FA9E34319A98}" type="pres">
      <dgm:prSet presAssocID="{77C7DC10-2F76-4513-A5A7-33521D261EB8}" presName="hierRoot3" presStyleCnt="0"/>
      <dgm:spPr/>
    </dgm:pt>
    <dgm:pt modelId="{6372E331-B249-45C8-82B1-ABE4EB5FD87D}" type="pres">
      <dgm:prSet presAssocID="{77C7DC10-2F76-4513-A5A7-33521D261EB8}" presName="composite3" presStyleCnt="0"/>
      <dgm:spPr/>
    </dgm:pt>
    <dgm:pt modelId="{7BB0FE68-5D6C-44F6-A1A5-38634B52B517}" type="pres">
      <dgm:prSet presAssocID="{77C7DC10-2F76-4513-A5A7-33521D261EB8}" presName="background3" presStyleLbl="node3" presStyleIdx="3" presStyleCnt="11"/>
      <dgm:spPr/>
    </dgm:pt>
    <dgm:pt modelId="{4D7B0F9E-1CA3-494A-AC34-783C1E56B742}" type="pres">
      <dgm:prSet presAssocID="{77C7DC10-2F76-4513-A5A7-33521D261EB8}" presName="text3" presStyleLbl="fgAcc3" presStyleIdx="3" presStyleCnt="11" custScaleY="195854" custLinFactNeighborX="-669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0B59841-B59C-4BC8-B630-FB50167DB9C8}" type="pres">
      <dgm:prSet presAssocID="{77C7DC10-2F76-4513-A5A7-33521D261EB8}" presName="hierChild4" presStyleCnt="0"/>
      <dgm:spPr/>
    </dgm:pt>
    <dgm:pt modelId="{736817D0-B6EB-40F8-8824-D5021E6FA9E2}" type="pres">
      <dgm:prSet presAssocID="{0F98517F-A1D7-49E4-931D-99DF36BC6DF3}" presName="Name10" presStyleLbl="parChTrans1D2" presStyleIdx="2" presStyleCnt="3"/>
      <dgm:spPr/>
      <dgm:t>
        <a:bodyPr/>
        <a:lstStyle/>
        <a:p>
          <a:endParaRPr lang="bg-BG"/>
        </a:p>
      </dgm:t>
    </dgm:pt>
    <dgm:pt modelId="{55417473-42E8-489A-8EE3-D22EB5D63CD5}" type="pres">
      <dgm:prSet presAssocID="{D15E7380-8931-4243-B089-D9613E94F887}" presName="hierRoot2" presStyleCnt="0"/>
      <dgm:spPr/>
    </dgm:pt>
    <dgm:pt modelId="{3075E042-C2B9-460D-B279-7FA9618CEE4C}" type="pres">
      <dgm:prSet presAssocID="{D15E7380-8931-4243-B089-D9613E94F887}" presName="composite2" presStyleCnt="0"/>
      <dgm:spPr/>
    </dgm:pt>
    <dgm:pt modelId="{65FF829F-7D13-4E04-9384-FAFD2ED83BD4}" type="pres">
      <dgm:prSet presAssocID="{D15E7380-8931-4243-B089-D9613E94F887}" presName="background2" presStyleLbl="node2" presStyleIdx="2" presStyleCnt="3"/>
      <dgm:spPr/>
    </dgm:pt>
    <dgm:pt modelId="{D300895F-07EA-4E95-A2BC-888BA2918EBA}" type="pres">
      <dgm:prSet presAssocID="{D15E7380-8931-4243-B089-D9613E94F887}" presName="text2" presStyleLbl="fgAcc2" presStyleIdx="2" presStyleCnt="3" custScaleX="211806" custScaleY="191601" custLinFactNeighborX="489" custLinFactNeighborY="-7467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AFB42D0-8D58-4E75-9F0D-F9424F56EB95}" type="pres">
      <dgm:prSet presAssocID="{D15E7380-8931-4243-B089-D9613E94F887}" presName="hierChild3" presStyleCnt="0"/>
      <dgm:spPr/>
    </dgm:pt>
    <dgm:pt modelId="{7A47FCF3-CA29-4E09-AB11-EF0B99FAB75E}" type="pres">
      <dgm:prSet presAssocID="{E79A7F99-7EC1-4237-8566-3EF0E7BC0652}" presName="Name17" presStyleLbl="parChTrans1D3" presStyleIdx="4" presStyleCnt="11"/>
      <dgm:spPr/>
      <dgm:t>
        <a:bodyPr/>
        <a:lstStyle/>
        <a:p>
          <a:endParaRPr lang="bg-BG"/>
        </a:p>
      </dgm:t>
    </dgm:pt>
    <dgm:pt modelId="{F9D004EA-DA76-41FA-AA62-17E513ED15D0}" type="pres">
      <dgm:prSet presAssocID="{FE0D0F63-AB20-40B0-8D59-82E648180FBE}" presName="hierRoot3" presStyleCnt="0"/>
      <dgm:spPr/>
    </dgm:pt>
    <dgm:pt modelId="{5276F4FC-5DBD-48F6-AA18-A843222BEDF8}" type="pres">
      <dgm:prSet presAssocID="{FE0D0F63-AB20-40B0-8D59-82E648180FBE}" presName="composite3" presStyleCnt="0"/>
      <dgm:spPr/>
    </dgm:pt>
    <dgm:pt modelId="{52AF2F17-392F-4DC3-82EC-0047206D3A2B}" type="pres">
      <dgm:prSet presAssocID="{FE0D0F63-AB20-40B0-8D59-82E648180FBE}" presName="background3" presStyleLbl="node3" presStyleIdx="4" presStyleCnt="11"/>
      <dgm:spPr/>
    </dgm:pt>
    <dgm:pt modelId="{490EFBEB-BF5A-4415-A848-403B8133AFED}" type="pres">
      <dgm:prSet presAssocID="{FE0D0F63-AB20-40B0-8D59-82E648180FBE}" presName="text3" presStyleLbl="fgAcc3" presStyleIdx="4" presStyleCnt="11" custScaleY="195854" custLinFactNeighborX="-669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53A868E8-29DA-4045-9CD0-55E69285BC19}" type="pres">
      <dgm:prSet presAssocID="{FE0D0F63-AB20-40B0-8D59-82E648180FBE}" presName="hierChild4" presStyleCnt="0"/>
      <dgm:spPr/>
    </dgm:pt>
    <dgm:pt modelId="{DDBAA844-97D9-4770-870B-CABD3D825DEC}" type="pres">
      <dgm:prSet presAssocID="{1515A42F-D85C-44FB-B11B-B673810EAB47}" presName="Name17" presStyleLbl="parChTrans1D3" presStyleIdx="5" presStyleCnt="11"/>
      <dgm:spPr/>
      <dgm:t>
        <a:bodyPr/>
        <a:lstStyle/>
        <a:p>
          <a:endParaRPr lang="bg-BG"/>
        </a:p>
      </dgm:t>
    </dgm:pt>
    <dgm:pt modelId="{B525F444-0566-4ECA-B5F1-7CE0F86C09E2}" type="pres">
      <dgm:prSet presAssocID="{15F71CC0-EA09-4D73-B60B-66AE420E76AB}" presName="hierRoot3" presStyleCnt="0"/>
      <dgm:spPr/>
    </dgm:pt>
    <dgm:pt modelId="{F688555D-7D61-4C62-95BC-C164E7D2CD28}" type="pres">
      <dgm:prSet presAssocID="{15F71CC0-EA09-4D73-B60B-66AE420E76AB}" presName="composite3" presStyleCnt="0"/>
      <dgm:spPr/>
    </dgm:pt>
    <dgm:pt modelId="{F636B841-862A-4809-8250-E7515928C8F7}" type="pres">
      <dgm:prSet presAssocID="{15F71CC0-EA09-4D73-B60B-66AE420E76AB}" presName="background3" presStyleLbl="node3" presStyleIdx="5" presStyleCnt="11"/>
      <dgm:spPr/>
    </dgm:pt>
    <dgm:pt modelId="{FF318712-2712-4461-951F-833C6A66CDDB}" type="pres">
      <dgm:prSet presAssocID="{15F71CC0-EA09-4D73-B60B-66AE420E76AB}" presName="text3" presStyleLbl="fgAcc3" presStyleIdx="5" presStyleCnt="11" custScaleY="195854" custLinFactNeighborX="-669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F133B202-7C41-4726-9563-EAE470D8F9AC}" type="pres">
      <dgm:prSet presAssocID="{15F71CC0-EA09-4D73-B60B-66AE420E76AB}" presName="hierChild4" presStyleCnt="0"/>
      <dgm:spPr/>
    </dgm:pt>
    <dgm:pt modelId="{6D1A3FB9-5B4B-4C15-B3C2-E8726F3E3281}" type="pres">
      <dgm:prSet presAssocID="{2E312D67-6694-41EC-B9BB-48468660854A}" presName="Name17" presStyleLbl="parChTrans1D3" presStyleIdx="6" presStyleCnt="11"/>
      <dgm:spPr/>
      <dgm:t>
        <a:bodyPr/>
        <a:lstStyle/>
        <a:p>
          <a:endParaRPr lang="bg-BG"/>
        </a:p>
      </dgm:t>
    </dgm:pt>
    <dgm:pt modelId="{7216ECAE-D5CC-4F2C-967E-623784B993F3}" type="pres">
      <dgm:prSet presAssocID="{DFABFD37-9038-46A3-BCDF-826227FC177A}" presName="hierRoot3" presStyleCnt="0"/>
      <dgm:spPr/>
    </dgm:pt>
    <dgm:pt modelId="{25A06A2B-3674-4C91-9358-B13AED8CC1BA}" type="pres">
      <dgm:prSet presAssocID="{DFABFD37-9038-46A3-BCDF-826227FC177A}" presName="composite3" presStyleCnt="0"/>
      <dgm:spPr/>
    </dgm:pt>
    <dgm:pt modelId="{820CDEC0-B577-4C14-9A21-E288E868AFD3}" type="pres">
      <dgm:prSet presAssocID="{DFABFD37-9038-46A3-BCDF-826227FC177A}" presName="background3" presStyleLbl="node3" presStyleIdx="6" presStyleCnt="11"/>
      <dgm:spPr/>
    </dgm:pt>
    <dgm:pt modelId="{A0F37E37-B3DB-4C5F-BE83-D49B3FCCE158}" type="pres">
      <dgm:prSet presAssocID="{DFABFD37-9038-46A3-BCDF-826227FC177A}" presName="text3" presStyleLbl="fgAcc3" presStyleIdx="6" presStyleCnt="11" custScaleY="19585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F46CE42-94C9-49F9-B506-BE61268F5978}" type="pres">
      <dgm:prSet presAssocID="{DFABFD37-9038-46A3-BCDF-826227FC177A}" presName="hierChild4" presStyleCnt="0"/>
      <dgm:spPr/>
    </dgm:pt>
    <dgm:pt modelId="{0E653316-118A-46D6-96B3-E891FF96B034}" type="pres">
      <dgm:prSet presAssocID="{140500F5-4439-474D-ACEF-3676398CEE7F}" presName="Name17" presStyleLbl="parChTrans1D3" presStyleIdx="7" presStyleCnt="11"/>
      <dgm:spPr/>
      <dgm:t>
        <a:bodyPr/>
        <a:lstStyle/>
        <a:p>
          <a:endParaRPr lang="bg-BG"/>
        </a:p>
      </dgm:t>
    </dgm:pt>
    <dgm:pt modelId="{F1ED8178-F713-449E-AC21-A3E98ED1467B}" type="pres">
      <dgm:prSet presAssocID="{38F6932D-CF4C-48F1-8B14-56EAA3FA18FB}" presName="hierRoot3" presStyleCnt="0"/>
      <dgm:spPr/>
    </dgm:pt>
    <dgm:pt modelId="{6DC5CEFC-25E6-4B52-BD67-31BEF78E3502}" type="pres">
      <dgm:prSet presAssocID="{38F6932D-CF4C-48F1-8B14-56EAA3FA18FB}" presName="composite3" presStyleCnt="0"/>
      <dgm:spPr/>
    </dgm:pt>
    <dgm:pt modelId="{33B1CD93-9B35-489D-870E-DF1783B6FFCD}" type="pres">
      <dgm:prSet presAssocID="{38F6932D-CF4C-48F1-8B14-56EAA3FA18FB}" presName="background3" presStyleLbl="node3" presStyleIdx="7" presStyleCnt="11"/>
      <dgm:spPr/>
    </dgm:pt>
    <dgm:pt modelId="{020E49E4-9849-460B-9BD8-5E2AD7CC0887}" type="pres">
      <dgm:prSet presAssocID="{38F6932D-CF4C-48F1-8B14-56EAA3FA18FB}" presName="text3" presStyleLbl="fgAcc3" presStyleIdx="7" presStyleCnt="11" custScaleY="19585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EA621B46-584D-47E2-9F1B-DB694AA45B40}" type="pres">
      <dgm:prSet presAssocID="{38F6932D-CF4C-48F1-8B14-56EAA3FA18FB}" presName="hierChild4" presStyleCnt="0"/>
      <dgm:spPr/>
    </dgm:pt>
    <dgm:pt modelId="{3BBBEA9A-186E-480F-97E5-8EFE4FF78558}" type="pres">
      <dgm:prSet presAssocID="{8DCD256D-6AF4-44EA-9125-2901EEAC13CA}" presName="Name17" presStyleLbl="parChTrans1D3" presStyleIdx="8" presStyleCnt="11"/>
      <dgm:spPr/>
      <dgm:t>
        <a:bodyPr/>
        <a:lstStyle/>
        <a:p>
          <a:endParaRPr lang="bg-BG"/>
        </a:p>
      </dgm:t>
    </dgm:pt>
    <dgm:pt modelId="{D58BD69B-E3AE-419A-A11D-947620A04563}" type="pres">
      <dgm:prSet presAssocID="{25BDC6A9-2978-48DF-B365-F2B064849840}" presName="hierRoot3" presStyleCnt="0"/>
      <dgm:spPr/>
    </dgm:pt>
    <dgm:pt modelId="{386B3CEE-F4F1-4650-8706-698CD33D32EE}" type="pres">
      <dgm:prSet presAssocID="{25BDC6A9-2978-48DF-B365-F2B064849840}" presName="composite3" presStyleCnt="0"/>
      <dgm:spPr/>
    </dgm:pt>
    <dgm:pt modelId="{A611183D-F9C4-44C6-AA1A-25FD26D36665}" type="pres">
      <dgm:prSet presAssocID="{25BDC6A9-2978-48DF-B365-F2B064849840}" presName="background3" presStyleLbl="node3" presStyleIdx="8" presStyleCnt="11"/>
      <dgm:spPr/>
    </dgm:pt>
    <dgm:pt modelId="{A3984EF2-618B-4429-99F5-87ACD928E681}" type="pres">
      <dgm:prSet presAssocID="{25BDC6A9-2978-48DF-B365-F2B064849840}" presName="text3" presStyleLbl="fgAcc3" presStyleIdx="8" presStyleCnt="11" custScaleY="19585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9A8CCF6-C1F8-4AD0-BB6E-AAF10F7755FF}" type="pres">
      <dgm:prSet presAssocID="{25BDC6A9-2978-48DF-B365-F2B064849840}" presName="hierChild4" presStyleCnt="0"/>
      <dgm:spPr/>
    </dgm:pt>
    <dgm:pt modelId="{6746F8D6-DC29-47E9-A80C-3FDA221A70EB}" type="pres">
      <dgm:prSet presAssocID="{90806F89-53AF-4B7F-B007-304D97DEDA4A}" presName="Name17" presStyleLbl="parChTrans1D3" presStyleIdx="9" presStyleCnt="11"/>
      <dgm:spPr/>
      <dgm:t>
        <a:bodyPr/>
        <a:lstStyle/>
        <a:p>
          <a:endParaRPr lang="bg-BG"/>
        </a:p>
      </dgm:t>
    </dgm:pt>
    <dgm:pt modelId="{376476A9-3807-492D-8FC0-6D447B60F04B}" type="pres">
      <dgm:prSet presAssocID="{A56CBC65-4F8D-489B-B9FA-42DBEC4C3DAC}" presName="hierRoot3" presStyleCnt="0"/>
      <dgm:spPr/>
    </dgm:pt>
    <dgm:pt modelId="{AA943DEB-5872-4B22-AF99-2CD1C3DD5FB4}" type="pres">
      <dgm:prSet presAssocID="{A56CBC65-4F8D-489B-B9FA-42DBEC4C3DAC}" presName="composite3" presStyleCnt="0"/>
      <dgm:spPr/>
    </dgm:pt>
    <dgm:pt modelId="{EE607CCB-C3C0-4D9E-9A08-216550A846E4}" type="pres">
      <dgm:prSet presAssocID="{A56CBC65-4F8D-489B-B9FA-42DBEC4C3DAC}" presName="background3" presStyleLbl="node3" presStyleIdx="9" presStyleCnt="11"/>
      <dgm:spPr/>
    </dgm:pt>
    <dgm:pt modelId="{99FD271F-EEF1-4361-883B-BB1B5EF2CD50}" type="pres">
      <dgm:prSet presAssocID="{A56CBC65-4F8D-489B-B9FA-42DBEC4C3DAC}" presName="text3" presStyleLbl="fgAcc3" presStyleIdx="9" presStyleCnt="11" custScaleY="19585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CAABB5B8-B435-4B15-B91E-22ED8D25014D}" type="pres">
      <dgm:prSet presAssocID="{A56CBC65-4F8D-489B-B9FA-42DBEC4C3DAC}" presName="hierChild4" presStyleCnt="0"/>
      <dgm:spPr/>
    </dgm:pt>
    <dgm:pt modelId="{CD4DCADD-9C1A-4140-8CEA-354B5BF80293}" type="pres">
      <dgm:prSet presAssocID="{1D060F89-5F54-49C2-9705-22B383E54171}" presName="Name17" presStyleLbl="parChTrans1D3" presStyleIdx="10" presStyleCnt="11"/>
      <dgm:spPr/>
      <dgm:t>
        <a:bodyPr/>
        <a:lstStyle/>
        <a:p>
          <a:endParaRPr lang="bg-BG"/>
        </a:p>
      </dgm:t>
    </dgm:pt>
    <dgm:pt modelId="{F743EE4C-B177-4D17-9AB6-CA3BE27E5B82}" type="pres">
      <dgm:prSet presAssocID="{6C7755A9-63A6-4914-85E9-2FE8A8D739C0}" presName="hierRoot3" presStyleCnt="0"/>
      <dgm:spPr/>
    </dgm:pt>
    <dgm:pt modelId="{84B34A9E-76F2-4996-8D5F-FEA4B821AAC2}" type="pres">
      <dgm:prSet presAssocID="{6C7755A9-63A6-4914-85E9-2FE8A8D739C0}" presName="composite3" presStyleCnt="0"/>
      <dgm:spPr/>
    </dgm:pt>
    <dgm:pt modelId="{D862C873-6D2D-43C7-89BD-9BA8D916AE16}" type="pres">
      <dgm:prSet presAssocID="{6C7755A9-63A6-4914-85E9-2FE8A8D739C0}" presName="background3" presStyleLbl="node3" presStyleIdx="10" presStyleCnt="11"/>
      <dgm:spPr/>
    </dgm:pt>
    <dgm:pt modelId="{BCF05077-19AD-4286-B336-1BC8D575E699}" type="pres">
      <dgm:prSet presAssocID="{6C7755A9-63A6-4914-85E9-2FE8A8D739C0}" presName="text3" presStyleLbl="fgAcc3" presStyleIdx="10" presStyleCnt="11" custScaleY="19585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A4527CB9-D2F6-41CD-8F19-B4ABC32BA9CA}" type="pres">
      <dgm:prSet presAssocID="{6C7755A9-63A6-4914-85E9-2FE8A8D739C0}" presName="hierChild4" presStyleCnt="0"/>
      <dgm:spPr/>
    </dgm:pt>
  </dgm:ptLst>
  <dgm:cxnLst>
    <dgm:cxn modelId="{5DC436A0-666C-4940-A149-2F6E1C427CCC}" type="presOf" srcId="{140500F5-4439-474D-ACEF-3676398CEE7F}" destId="{0E653316-118A-46D6-96B3-E891FF96B034}" srcOrd="0" destOrd="0" presId="urn:microsoft.com/office/officeart/2005/8/layout/hierarchy1"/>
    <dgm:cxn modelId="{E3B795A0-3C96-4D02-A81C-48F14081B520}" type="presOf" srcId="{38F6932D-CF4C-48F1-8B14-56EAA3FA18FB}" destId="{020E49E4-9849-460B-9BD8-5E2AD7CC0887}" srcOrd="0" destOrd="0" presId="urn:microsoft.com/office/officeart/2005/8/layout/hierarchy1"/>
    <dgm:cxn modelId="{BB108D78-E418-4E68-8BE1-40F243D8B056}" type="presOf" srcId="{7FA3C276-60B8-4A64-928D-353E6A753B3E}" destId="{A09DBE64-FE49-4B25-93D8-1819E27D61FC}" srcOrd="0" destOrd="0" presId="urn:microsoft.com/office/officeart/2005/8/layout/hierarchy1"/>
    <dgm:cxn modelId="{AA6A611F-EF20-4714-8230-1141CA5E2006}" srcId="{E6BF0244-D16F-4062-9939-8FBB7E24F16F}" destId="{90A140E4-FFB2-4206-97A7-3465FF57A139}" srcOrd="0" destOrd="0" parTransId="{82A3BDC8-8681-4466-A448-CBDFEF94D37E}" sibTransId="{EC45FBAF-4CD0-4CDA-9DFD-7C167D3A2A41}"/>
    <dgm:cxn modelId="{BC93D26B-98F9-4FC4-B426-992EAE49064A}" type="presOf" srcId="{289EE666-AE8A-4CEF-BD1C-0EF55CFB44A2}" destId="{F7488E03-A7D8-4057-A78B-4401E0ACFB0A}" srcOrd="0" destOrd="0" presId="urn:microsoft.com/office/officeart/2005/8/layout/hierarchy1"/>
    <dgm:cxn modelId="{2A597A01-BAEB-4103-9EFE-526112F2F1B2}" type="presOf" srcId="{F75A4912-78A5-41D3-9102-3F8FAD560C6C}" destId="{2D590EAE-F740-41B8-978A-51DF287EED1C}" srcOrd="0" destOrd="0" presId="urn:microsoft.com/office/officeart/2005/8/layout/hierarchy1"/>
    <dgm:cxn modelId="{8A06026F-6687-4967-BBC3-5B2C54971587}" type="presOf" srcId="{1D060F89-5F54-49C2-9705-22B383E54171}" destId="{CD4DCADD-9C1A-4140-8CEA-354B5BF80293}" srcOrd="0" destOrd="0" presId="urn:microsoft.com/office/officeart/2005/8/layout/hierarchy1"/>
    <dgm:cxn modelId="{682DFDF5-FE66-4819-8377-92172E83DEA3}" srcId="{289EE666-AE8A-4CEF-BD1C-0EF55CFB44A2}" destId="{F75A4912-78A5-41D3-9102-3F8FAD560C6C}" srcOrd="0" destOrd="0" parTransId="{B261F9B4-50C6-4444-8968-E42908E481A6}" sibTransId="{85F20FFB-E5DB-4523-9361-543286C4F85D}"/>
    <dgm:cxn modelId="{50C4DDF9-F99E-4448-B537-096225CAA413}" srcId="{D15E7380-8931-4243-B089-D9613E94F887}" destId="{15F71CC0-EA09-4D73-B60B-66AE420E76AB}" srcOrd="1" destOrd="0" parTransId="{1515A42F-D85C-44FB-B11B-B673810EAB47}" sibTransId="{66B4E27A-9066-4293-AC52-E7538D0B3174}"/>
    <dgm:cxn modelId="{CD063E61-CB8E-4C90-9C91-48951D4C7CF4}" srcId="{289EE666-AE8A-4CEF-BD1C-0EF55CFB44A2}" destId="{88DB6FA7-9F3D-49D4-A3B1-0794B211961A}" srcOrd="1" destOrd="0" parTransId="{6CB26A04-3510-4273-9EC6-5155D570D5EC}" sibTransId="{AE786071-463A-4C0F-BD66-2130FAD1D155}"/>
    <dgm:cxn modelId="{9CAC17E6-89B6-46D9-B5E2-6BC1786754F7}" type="presOf" srcId="{90806F89-53AF-4B7F-B007-304D97DEDA4A}" destId="{6746F8D6-DC29-47E9-A80C-3FDA221A70EB}" srcOrd="0" destOrd="0" presId="urn:microsoft.com/office/officeart/2005/8/layout/hierarchy1"/>
    <dgm:cxn modelId="{B44DAC37-6467-4A1A-BEB0-AF16EC0BE9E3}" srcId="{7FA3C276-60B8-4A64-928D-353E6A753B3E}" destId="{77C7DC10-2F76-4513-A5A7-33521D261EB8}" srcOrd="1" destOrd="0" parTransId="{0468FF8D-4715-4EFB-ABEF-2A0C6344855B}" sibTransId="{88765FE7-D68D-4500-BF7F-A1BA38A55A36}"/>
    <dgm:cxn modelId="{E5FD3948-CE90-4D02-A3E4-D0C46BB1EC37}" srcId="{90A140E4-FFB2-4206-97A7-3465FF57A139}" destId="{7FA3C276-60B8-4A64-928D-353E6A753B3E}" srcOrd="1" destOrd="0" parTransId="{08DB0F43-AF27-45CE-AED5-662C3D308696}" sibTransId="{AD51176C-D43D-4DB1-96BB-6181AEE2A436}"/>
    <dgm:cxn modelId="{19F47D47-6894-4BE4-93AD-4E8D2326CCDA}" type="presOf" srcId="{B261F9B4-50C6-4444-8968-E42908E481A6}" destId="{9993B73E-EAE9-465B-AF6D-CA99F6476933}" srcOrd="0" destOrd="0" presId="urn:microsoft.com/office/officeart/2005/8/layout/hierarchy1"/>
    <dgm:cxn modelId="{2EC8A895-7870-4B2C-A519-F6473749CF59}" srcId="{90A140E4-FFB2-4206-97A7-3465FF57A139}" destId="{D15E7380-8931-4243-B089-D9613E94F887}" srcOrd="2" destOrd="0" parTransId="{0F98517F-A1D7-49E4-931D-99DF36BC6DF3}" sibTransId="{89FD55DD-5B50-4E77-846B-164C4D456B3A}"/>
    <dgm:cxn modelId="{2123A6AB-4E24-46A5-89B8-C94C27BDFB26}" type="presOf" srcId="{6C7755A9-63A6-4914-85E9-2FE8A8D739C0}" destId="{BCF05077-19AD-4286-B336-1BC8D575E699}" srcOrd="0" destOrd="0" presId="urn:microsoft.com/office/officeart/2005/8/layout/hierarchy1"/>
    <dgm:cxn modelId="{73572803-DF47-43C2-9A51-7912DC0B6751}" type="presOf" srcId="{6CB26A04-3510-4273-9EC6-5155D570D5EC}" destId="{82C11F5F-B375-45B5-BA06-C1A9074E8C4A}" srcOrd="0" destOrd="0" presId="urn:microsoft.com/office/officeart/2005/8/layout/hierarchy1"/>
    <dgm:cxn modelId="{477480F1-EB25-4835-A81E-1A29859F8D9F}" type="presOf" srcId="{90A140E4-FFB2-4206-97A7-3465FF57A139}" destId="{66200EF5-3217-4FEB-B365-B3AE4CBF41C7}" srcOrd="0" destOrd="0" presId="urn:microsoft.com/office/officeart/2005/8/layout/hierarchy1"/>
    <dgm:cxn modelId="{8974F841-5FD6-4849-9824-B4E0577488C0}" type="presOf" srcId="{06111175-30FC-4925-9E76-A2CD506B34CB}" destId="{75C14021-AE32-4DCF-B650-2EFB05503010}" srcOrd="0" destOrd="0" presId="urn:microsoft.com/office/officeart/2005/8/layout/hierarchy1"/>
    <dgm:cxn modelId="{102227FB-EE84-4917-8652-22EB94CCDFD8}" srcId="{90A140E4-FFB2-4206-97A7-3465FF57A139}" destId="{289EE666-AE8A-4CEF-BD1C-0EF55CFB44A2}" srcOrd="0" destOrd="0" parTransId="{272DF1D5-2125-4577-A85D-AE205A6400E7}" sibTransId="{142C8879-5AEC-404D-B26A-779E9AA89BA0}"/>
    <dgm:cxn modelId="{78F7F74A-F8CC-4157-AC16-C8B332A082CD}" type="presOf" srcId="{1515A42F-D85C-44FB-B11B-B673810EAB47}" destId="{DDBAA844-97D9-4770-870B-CABD3D825DEC}" srcOrd="0" destOrd="0" presId="urn:microsoft.com/office/officeart/2005/8/layout/hierarchy1"/>
    <dgm:cxn modelId="{A4431356-65C9-4B95-BA2E-E14B0F19D1CD}" type="presOf" srcId="{08DB0F43-AF27-45CE-AED5-662C3D308696}" destId="{41119F52-66CB-4BDC-9F75-C719DEFD01AC}" srcOrd="0" destOrd="0" presId="urn:microsoft.com/office/officeart/2005/8/layout/hierarchy1"/>
    <dgm:cxn modelId="{FB244C1B-EB81-4107-AFB7-23E4FD78DEDA}" srcId="{D15E7380-8931-4243-B089-D9613E94F887}" destId="{25BDC6A9-2978-48DF-B365-F2B064849840}" srcOrd="4" destOrd="0" parTransId="{8DCD256D-6AF4-44EA-9125-2901EEAC13CA}" sibTransId="{7F137F97-5575-4DD6-A346-EC4EE2FF3348}"/>
    <dgm:cxn modelId="{3E428503-D5FC-4A91-8B6E-93030D453D03}" type="presOf" srcId="{25BDC6A9-2978-48DF-B365-F2B064849840}" destId="{A3984EF2-618B-4429-99F5-87ACD928E681}" srcOrd="0" destOrd="0" presId="urn:microsoft.com/office/officeart/2005/8/layout/hierarchy1"/>
    <dgm:cxn modelId="{EC4C5AE4-346A-436D-BE32-4DBCE457178B}" type="presOf" srcId="{E79A7F99-7EC1-4237-8566-3EF0E7BC0652}" destId="{7A47FCF3-CA29-4E09-AB11-EF0B99FAB75E}" srcOrd="0" destOrd="0" presId="urn:microsoft.com/office/officeart/2005/8/layout/hierarchy1"/>
    <dgm:cxn modelId="{FB95AFB7-4D08-44CA-A500-E6E765BB611C}" type="presOf" srcId="{15F71CC0-EA09-4D73-B60B-66AE420E76AB}" destId="{FF318712-2712-4461-951F-833C6A66CDDB}" srcOrd="0" destOrd="0" presId="urn:microsoft.com/office/officeart/2005/8/layout/hierarchy1"/>
    <dgm:cxn modelId="{3E59541B-A7AB-4DB1-ABB5-667D41BBE796}" srcId="{D15E7380-8931-4243-B089-D9613E94F887}" destId="{38F6932D-CF4C-48F1-8B14-56EAA3FA18FB}" srcOrd="3" destOrd="0" parTransId="{140500F5-4439-474D-ACEF-3676398CEE7F}" sibTransId="{326AEE83-5C70-4727-ACA6-D41758A8C41F}"/>
    <dgm:cxn modelId="{C5FB1A06-61AD-46ED-AABD-50809A23C0D2}" type="presOf" srcId="{C964DDBC-05BA-4451-B3A8-7354D5CB9B21}" destId="{57936C71-D857-49CF-B672-D61FD1EBED71}" srcOrd="0" destOrd="0" presId="urn:microsoft.com/office/officeart/2005/8/layout/hierarchy1"/>
    <dgm:cxn modelId="{99D97386-8B67-4BD5-A5BE-9885ED22C0B5}" type="presOf" srcId="{A56CBC65-4F8D-489B-B9FA-42DBEC4C3DAC}" destId="{99FD271F-EEF1-4361-883B-BB1B5EF2CD50}" srcOrd="0" destOrd="0" presId="urn:microsoft.com/office/officeart/2005/8/layout/hierarchy1"/>
    <dgm:cxn modelId="{8BE7381B-0C64-4E73-BBDF-59697259D0A5}" srcId="{D15E7380-8931-4243-B089-D9613E94F887}" destId="{6C7755A9-63A6-4914-85E9-2FE8A8D739C0}" srcOrd="6" destOrd="0" parTransId="{1D060F89-5F54-49C2-9705-22B383E54171}" sibTransId="{D0405842-48C7-43F7-8A8F-72500D8B756E}"/>
    <dgm:cxn modelId="{9C9387EA-935C-4B3A-B053-92F813578C4F}" type="presOf" srcId="{0F98517F-A1D7-49E4-931D-99DF36BC6DF3}" destId="{736817D0-B6EB-40F8-8824-D5021E6FA9E2}" srcOrd="0" destOrd="0" presId="urn:microsoft.com/office/officeart/2005/8/layout/hierarchy1"/>
    <dgm:cxn modelId="{3EA1B52F-A7EE-4048-B36B-92BFEB391BC1}" type="presOf" srcId="{8DCD256D-6AF4-44EA-9125-2901EEAC13CA}" destId="{3BBBEA9A-186E-480F-97E5-8EFE4FF78558}" srcOrd="0" destOrd="0" presId="urn:microsoft.com/office/officeart/2005/8/layout/hierarchy1"/>
    <dgm:cxn modelId="{FF7D859B-A46B-4520-AD06-ADA366DE7194}" type="presOf" srcId="{2E312D67-6694-41EC-B9BB-48468660854A}" destId="{6D1A3FB9-5B4B-4C15-B3C2-E8726F3E3281}" srcOrd="0" destOrd="0" presId="urn:microsoft.com/office/officeart/2005/8/layout/hierarchy1"/>
    <dgm:cxn modelId="{53E7D02B-B89A-437E-BC4A-2FEB010A814E}" type="presOf" srcId="{0468FF8D-4715-4EFB-ABEF-2A0C6344855B}" destId="{7AD73A84-9BFE-432A-BACF-D3D3DB002735}" srcOrd="0" destOrd="0" presId="urn:microsoft.com/office/officeart/2005/8/layout/hierarchy1"/>
    <dgm:cxn modelId="{D6177803-318A-4CE1-8A7C-DAE78F662BF5}" type="presOf" srcId="{272DF1D5-2125-4577-A85D-AE205A6400E7}" destId="{1FC556D2-E364-4F8D-B8A3-18D1A9173AB3}" srcOrd="0" destOrd="0" presId="urn:microsoft.com/office/officeart/2005/8/layout/hierarchy1"/>
    <dgm:cxn modelId="{034E946E-BBE9-4979-BC63-82F8D56DED93}" type="presOf" srcId="{77C7DC10-2F76-4513-A5A7-33521D261EB8}" destId="{4D7B0F9E-1CA3-494A-AC34-783C1E56B742}" srcOrd="0" destOrd="0" presId="urn:microsoft.com/office/officeart/2005/8/layout/hierarchy1"/>
    <dgm:cxn modelId="{17B68930-8D76-4908-A6F9-3D16B1ED6C81}" srcId="{D15E7380-8931-4243-B089-D9613E94F887}" destId="{A56CBC65-4F8D-489B-B9FA-42DBEC4C3DAC}" srcOrd="5" destOrd="0" parTransId="{90806F89-53AF-4B7F-B007-304D97DEDA4A}" sibTransId="{31FADA7C-1B8F-4498-8076-3C0D06AE86B0}"/>
    <dgm:cxn modelId="{E865AF42-D0E1-4569-83AF-FCF979D65C98}" type="presOf" srcId="{D15E7380-8931-4243-B089-D9613E94F887}" destId="{D300895F-07EA-4E95-A2BC-888BA2918EBA}" srcOrd="0" destOrd="0" presId="urn:microsoft.com/office/officeart/2005/8/layout/hierarchy1"/>
    <dgm:cxn modelId="{876C6F5D-F114-479F-8B59-0135618E5A18}" type="presOf" srcId="{DFABFD37-9038-46A3-BCDF-826227FC177A}" destId="{A0F37E37-B3DB-4C5F-BE83-D49B3FCCE158}" srcOrd="0" destOrd="0" presId="urn:microsoft.com/office/officeart/2005/8/layout/hierarchy1"/>
    <dgm:cxn modelId="{C7748E0F-797A-40E9-BF19-50271F09E5FF}" srcId="{7FA3C276-60B8-4A64-928D-353E6A753B3E}" destId="{C964DDBC-05BA-4451-B3A8-7354D5CB9B21}" srcOrd="0" destOrd="0" parTransId="{06111175-30FC-4925-9E76-A2CD506B34CB}" sibTransId="{2FC88508-281E-4018-9E7D-F5BF8CE73E75}"/>
    <dgm:cxn modelId="{63D07A02-E6AF-41F8-BBB2-C84B44A1C554}" srcId="{D15E7380-8931-4243-B089-D9613E94F887}" destId="{FE0D0F63-AB20-40B0-8D59-82E648180FBE}" srcOrd="0" destOrd="0" parTransId="{E79A7F99-7EC1-4237-8566-3EF0E7BC0652}" sibTransId="{AF682536-B6D6-4455-A097-EC9A23826AED}"/>
    <dgm:cxn modelId="{03B470C4-8FEE-40A9-B6CD-8A314A7C28F8}" type="presOf" srcId="{E6BF0244-D16F-4062-9939-8FBB7E24F16F}" destId="{6A7B0265-DA31-454F-BBF6-CFA5B37B8B78}" srcOrd="0" destOrd="0" presId="urn:microsoft.com/office/officeart/2005/8/layout/hierarchy1"/>
    <dgm:cxn modelId="{F043CCD6-0A6F-4795-AF92-D73049BAA21E}" type="presOf" srcId="{FE0D0F63-AB20-40B0-8D59-82E648180FBE}" destId="{490EFBEB-BF5A-4415-A848-403B8133AFED}" srcOrd="0" destOrd="0" presId="urn:microsoft.com/office/officeart/2005/8/layout/hierarchy1"/>
    <dgm:cxn modelId="{B60EDED7-3D99-45FB-BB5B-BAFCE60DF5E7}" srcId="{D15E7380-8931-4243-B089-D9613E94F887}" destId="{DFABFD37-9038-46A3-BCDF-826227FC177A}" srcOrd="2" destOrd="0" parTransId="{2E312D67-6694-41EC-B9BB-48468660854A}" sibTransId="{973121B3-6BEF-434D-A0E6-A737134FEB5A}"/>
    <dgm:cxn modelId="{6FADC5F0-4EF2-4268-A747-38D94F6C21F5}" type="presOf" srcId="{88DB6FA7-9F3D-49D4-A3B1-0794B211961A}" destId="{BD6DA2F2-B943-4F84-AC3A-2EEB072837BF}" srcOrd="0" destOrd="0" presId="urn:microsoft.com/office/officeart/2005/8/layout/hierarchy1"/>
    <dgm:cxn modelId="{A085997B-B2C4-40E9-A337-4154544C0856}" type="presParOf" srcId="{6A7B0265-DA31-454F-BBF6-CFA5B37B8B78}" destId="{639BA324-1D74-4241-B088-1ADAA01A149C}" srcOrd="0" destOrd="0" presId="urn:microsoft.com/office/officeart/2005/8/layout/hierarchy1"/>
    <dgm:cxn modelId="{1BB7169C-CE68-409C-81F6-06FB68A3C74F}" type="presParOf" srcId="{639BA324-1D74-4241-B088-1ADAA01A149C}" destId="{3C005159-A7CE-44DD-B781-46763643815C}" srcOrd="0" destOrd="0" presId="urn:microsoft.com/office/officeart/2005/8/layout/hierarchy1"/>
    <dgm:cxn modelId="{E9ED2A34-DDCA-42DE-BF83-A786FCBCC609}" type="presParOf" srcId="{3C005159-A7CE-44DD-B781-46763643815C}" destId="{42A3EF02-9653-4B62-A52B-2346C34D7E95}" srcOrd="0" destOrd="0" presId="urn:microsoft.com/office/officeart/2005/8/layout/hierarchy1"/>
    <dgm:cxn modelId="{4EE7FE5E-137C-430F-9C30-9007489C1CED}" type="presParOf" srcId="{3C005159-A7CE-44DD-B781-46763643815C}" destId="{66200EF5-3217-4FEB-B365-B3AE4CBF41C7}" srcOrd="1" destOrd="0" presId="urn:microsoft.com/office/officeart/2005/8/layout/hierarchy1"/>
    <dgm:cxn modelId="{88CAADBD-87EF-4ECA-8561-84E78465C62E}" type="presParOf" srcId="{639BA324-1D74-4241-B088-1ADAA01A149C}" destId="{685CD2F3-9EA2-44FC-AD92-139B5838EE7C}" srcOrd="1" destOrd="0" presId="urn:microsoft.com/office/officeart/2005/8/layout/hierarchy1"/>
    <dgm:cxn modelId="{F33D080B-8ADB-4D4E-9A80-7F4B6D10397C}" type="presParOf" srcId="{685CD2F3-9EA2-44FC-AD92-139B5838EE7C}" destId="{1FC556D2-E364-4F8D-B8A3-18D1A9173AB3}" srcOrd="0" destOrd="0" presId="urn:microsoft.com/office/officeart/2005/8/layout/hierarchy1"/>
    <dgm:cxn modelId="{5348FA74-F427-45A8-8B30-6E27C104B86B}" type="presParOf" srcId="{685CD2F3-9EA2-44FC-AD92-139B5838EE7C}" destId="{C3268BE5-7F43-4996-96B4-4D5FE382D2CE}" srcOrd="1" destOrd="0" presId="urn:microsoft.com/office/officeart/2005/8/layout/hierarchy1"/>
    <dgm:cxn modelId="{F3C3A359-4CDC-48A8-A830-5FDD5B038DCA}" type="presParOf" srcId="{C3268BE5-7F43-4996-96B4-4D5FE382D2CE}" destId="{456CB235-3684-467E-AFAC-3EBB864B52ED}" srcOrd="0" destOrd="0" presId="urn:microsoft.com/office/officeart/2005/8/layout/hierarchy1"/>
    <dgm:cxn modelId="{B29D28EA-659F-4E64-AC03-D73CD23D1B6C}" type="presParOf" srcId="{456CB235-3684-467E-AFAC-3EBB864B52ED}" destId="{F6B74EA7-C584-46C1-BF0B-E8BA00309C97}" srcOrd="0" destOrd="0" presId="urn:microsoft.com/office/officeart/2005/8/layout/hierarchy1"/>
    <dgm:cxn modelId="{C88C25AC-23BA-4CC3-BF9C-7D906A31742A}" type="presParOf" srcId="{456CB235-3684-467E-AFAC-3EBB864B52ED}" destId="{F7488E03-A7D8-4057-A78B-4401E0ACFB0A}" srcOrd="1" destOrd="0" presId="urn:microsoft.com/office/officeart/2005/8/layout/hierarchy1"/>
    <dgm:cxn modelId="{2AFE4C8E-3A30-4474-9BFD-F055ED0B4BF8}" type="presParOf" srcId="{C3268BE5-7F43-4996-96B4-4D5FE382D2CE}" destId="{79B49BF6-3EE0-46F0-987D-D2EA98DC3C2D}" srcOrd="1" destOrd="0" presId="urn:microsoft.com/office/officeart/2005/8/layout/hierarchy1"/>
    <dgm:cxn modelId="{0CBFDBC9-F3C7-44A8-9CF3-7D7673BF0AA7}" type="presParOf" srcId="{79B49BF6-3EE0-46F0-987D-D2EA98DC3C2D}" destId="{9993B73E-EAE9-465B-AF6D-CA99F6476933}" srcOrd="0" destOrd="0" presId="urn:microsoft.com/office/officeart/2005/8/layout/hierarchy1"/>
    <dgm:cxn modelId="{CAA3F833-3ECA-47D1-A7CE-85A9A38B3C0C}" type="presParOf" srcId="{79B49BF6-3EE0-46F0-987D-D2EA98DC3C2D}" destId="{20977339-6DCB-433B-A2FF-2B99C6ADD341}" srcOrd="1" destOrd="0" presId="urn:microsoft.com/office/officeart/2005/8/layout/hierarchy1"/>
    <dgm:cxn modelId="{E7E68A41-B4B4-4A93-9ED8-658D531B46C7}" type="presParOf" srcId="{20977339-6DCB-433B-A2FF-2B99C6ADD341}" destId="{43293321-28DB-458A-80E0-D1A388708F68}" srcOrd="0" destOrd="0" presId="urn:microsoft.com/office/officeart/2005/8/layout/hierarchy1"/>
    <dgm:cxn modelId="{1271D4D2-22BC-4699-B65D-394863CCC3F8}" type="presParOf" srcId="{43293321-28DB-458A-80E0-D1A388708F68}" destId="{6EB15EAB-5E7A-4BA6-8B51-5083BBEB0C0C}" srcOrd="0" destOrd="0" presId="urn:microsoft.com/office/officeart/2005/8/layout/hierarchy1"/>
    <dgm:cxn modelId="{FC7C3445-E342-4E04-97E7-341F5103AA7F}" type="presParOf" srcId="{43293321-28DB-458A-80E0-D1A388708F68}" destId="{2D590EAE-F740-41B8-978A-51DF287EED1C}" srcOrd="1" destOrd="0" presId="urn:microsoft.com/office/officeart/2005/8/layout/hierarchy1"/>
    <dgm:cxn modelId="{BAE778F7-E84F-487B-B510-7909EA64EB19}" type="presParOf" srcId="{20977339-6DCB-433B-A2FF-2B99C6ADD341}" destId="{6D70B4B0-551E-4FA6-99D9-215109CE719B}" srcOrd="1" destOrd="0" presId="urn:microsoft.com/office/officeart/2005/8/layout/hierarchy1"/>
    <dgm:cxn modelId="{C70ABD8E-86B2-4439-9DCA-BFEC226209AC}" type="presParOf" srcId="{79B49BF6-3EE0-46F0-987D-D2EA98DC3C2D}" destId="{82C11F5F-B375-45B5-BA06-C1A9074E8C4A}" srcOrd="2" destOrd="0" presId="urn:microsoft.com/office/officeart/2005/8/layout/hierarchy1"/>
    <dgm:cxn modelId="{D0C3D910-10C5-45AE-8DF6-115C0516F6C0}" type="presParOf" srcId="{79B49BF6-3EE0-46F0-987D-D2EA98DC3C2D}" destId="{3BD95DD1-E606-464E-A5AF-4B99DD49089C}" srcOrd="3" destOrd="0" presId="urn:microsoft.com/office/officeart/2005/8/layout/hierarchy1"/>
    <dgm:cxn modelId="{83CCE1E4-F6DB-4047-8E4B-D9D56E653A33}" type="presParOf" srcId="{3BD95DD1-E606-464E-A5AF-4B99DD49089C}" destId="{92B392B8-1788-48B4-98C6-3153B29B8339}" srcOrd="0" destOrd="0" presId="urn:microsoft.com/office/officeart/2005/8/layout/hierarchy1"/>
    <dgm:cxn modelId="{74A6CDD2-C9CC-4C03-A99F-C7D1C8653438}" type="presParOf" srcId="{92B392B8-1788-48B4-98C6-3153B29B8339}" destId="{5041A1B5-DAB7-48BC-927E-1F746616D6F0}" srcOrd="0" destOrd="0" presId="urn:microsoft.com/office/officeart/2005/8/layout/hierarchy1"/>
    <dgm:cxn modelId="{F12F396F-31B1-4C7B-8795-52C6709DF252}" type="presParOf" srcId="{92B392B8-1788-48B4-98C6-3153B29B8339}" destId="{BD6DA2F2-B943-4F84-AC3A-2EEB072837BF}" srcOrd="1" destOrd="0" presId="urn:microsoft.com/office/officeart/2005/8/layout/hierarchy1"/>
    <dgm:cxn modelId="{08BF73E7-CBB1-4937-ADA1-6E06935A09D5}" type="presParOf" srcId="{3BD95DD1-E606-464E-A5AF-4B99DD49089C}" destId="{6BD3BAB0-6289-4575-9730-19D84FB489AE}" srcOrd="1" destOrd="0" presId="urn:microsoft.com/office/officeart/2005/8/layout/hierarchy1"/>
    <dgm:cxn modelId="{EA491B90-457D-4A39-868A-03C335FB67D1}" type="presParOf" srcId="{685CD2F3-9EA2-44FC-AD92-139B5838EE7C}" destId="{41119F52-66CB-4BDC-9F75-C719DEFD01AC}" srcOrd="2" destOrd="0" presId="urn:microsoft.com/office/officeart/2005/8/layout/hierarchy1"/>
    <dgm:cxn modelId="{0D641A55-CF26-4FE7-BF6B-F1B3998460F8}" type="presParOf" srcId="{685CD2F3-9EA2-44FC-AD92-139B5838EE7C}" destId="{3537705B-C196-4F71-A621-CFC247254B64}" srcOrd="3" destOrd="0" presId="urn:microsoft.com/office/officeart/2005/8/layout/hierarchy1"/>
    <dgm:cxn modelId="{C4C908CB-67F0-4FE1-ACDC-EB18B537AA49}" type="presParOf" srcId="{3537705B-C196-4F71-A621-CFC247254B64}" destId="{F4D543CA-5730-45AE-9C79-ABAA6212A8E6}" srcOrd="0" destOrd="0" presId="urn:microsoft.com/office/officeart/2005/8/layout/hierarchy1"/>
    <dgm:cxn modelId="{1C9D8EFD-33AB-4B3E-8E18-5FE0874BF312}" type="presParOf" srcId="{F4D543CA-5730-45AE-9C79-ABAA6212A8E6}" destId="{C3A7FFA0-B10C-441A-9F53-11D088100008}" srcOrd="0" destOrd="0" presId="urn:microsoft.com/office/officeart/2005/8/layout/hierarchy1"/>
    <dgm:cxn modelId="{8F328E0A-B68D-4010-AE5A-9DAE1CD67B44}" type="presParOf" srcId="{F4D543CA-5730-45AE-9C79-ABAA6212A8E6}" destId="{A09DBE64-FE49-4B25-93D8-1819E27D61FC}" srcOrd="1" destOrd="0" presId="urn:microsoft.com/office/officeart/2005/8/layout/hierarchy1"/>
    <dgm:cxn modelId="{BE74DB3F-95D0-4045-9218-B0FA536DADFB}" type="presParOf" srcId="{3537705B-C196-4F71-A621-CFC247254B64}" destId="{87694005-CFEC-4371-9C7D-66B986AD409B}" srcOrd="1" destOrd="0" presId="urn:microsoft.com/office/officeart/2005/8/layout/hierarchy1"/>
    <dgm:cxn modelId="{F97716A2-F15C-40EC-938D-1927512209FF}" type="presParOf" srcId="{87694005-CFEC-4371-9C7D-66B986AD409B}" destId="{75C14021-AE32-4DCF-B650-2EFB05503010}" srcOrd="0" destOrd="0" presId="urn:microsoft.com/office/officeart/2005/8/layout/hierarchy1"/>
    <dgm:cxn modelId="{9416C55E-0848-42EB-8AF2-374B1472612D}" type="presParOf" srcId="{87694005-CFEC-4371-9C7D-66B986AD409B}" destId="{1A21A520-DCD0-41EA-BF4D-4E7436BF7943}" srcOrd="1" destOrd="0" presId="urn:microsoft.com/office/officeart/2005/8/layout/hierarchy1"/>
    <dgm:cxn modelId="{4E0D663E-F4B7-41B3-ADFA-D601AF9AF8D9}" type="presParOf" srcId="{1A21A520-DCD0-41EA-BF4D-4E7436BF7943}" destId="{C3EC116E-3B92-447C-8F66-B62A01D5097B}" srcOrd="0" destOrd="0" presId="urn:microsoft.com/office/officeart/2005/8/layout/hierarchy1"/>
    <dgm:cxn modelId="{1E5086BB-FC6D-479D-8957-B0B1FD96F4FE}" type="presParOf" srcId="{C3EC116E-3B92-447C-8F66-B62A01D5097B}" destId="{FFF7BF3B-316B-4079-8F40-DB4651891191}" srcOrd="0" destOrd="0" presId="urn:microsoft.com/office/officeart/2005/8/layout/hierarchy1"/>
    <dgm:cxn modelId="{33A8C9F8-4313-4181-8CDB-C0BEF0DDD5A2}" type="presParOf" srcId="{C3EC116E-3B92-447C-8F66-B62A01D5097B}" destId="{57936C71-D857-49CF-B672-D61FD1EBED71}" srcOrd="1" destOrd="0" presId="urn:microsoft.com/office/officeart/2005/8/layout/hierarchy1"/>
    <dgm:cxn modelId="{1002FEDD-BAD8-49C9-9A19-81220F8957B1}" type="presParOf" srcId="{1A21A520-DCD0-41EA-BF4D-4E7436BF7943}" destId="{BFFB1FCE-FF0F-407B-B34E-06245E754C6F}" srcOrd="1" destOrd="0" presId="urn:microsoft.com/office/officeart/2005/8/layout/hierarchy1"/>
    <dgm:cxn modelId="{86A8B7E6-0B79-4A18-BEC7-9950B616A64B}" type="presParOf" srcId="{87694005-CFEC-4371-9C7D-66B986AD409B}" destId="{7AD73A84-9BFE-432A-BACF-D3D3DB002735}" srcOrd="2" destOrd="0" presId="urn:microsoft.com/office/officeart/2005/8/layout/hierarchy1"/>
    <dgm:cxn modelId="{A7DAC5EB-A00D-4276-973B-87CAC6D16B88}" type="presParOf" srcId="{87694005-CFEC-4371-9C7D-66B986AD409B}" destId="{C963C303-4D0F-4713-8818-FA9E34319A98}" srcOrd="3" destOrd="0" presId="urn:microsoft.com/office/officeart/2005/8/layout/hierarchy1"/>
    <dgm:cxn modelId="{75D2D5FD-054F-41BD-83D5-9063761BAA32}" type="presParOf" srcId="{C963C303-4D0F-4713-8818-FA9E34319A98}" destId="{6372E331-B249-45C8-82B1-ABE4EB5FD87D}" srcOrd="0" destOrd="0" presId="urn:microsoft.com/office/officeart/2005/8/layout/hierarchy1"/>
    <dgm:cxn modelId="{2333AEDA-D0A0-44AF-A9FF-1CAF2C59C5FA}" type="presParOf" srcId="{6372E331-B249-45C8-82B1-ABE4EB5FD87D}" destId="{7BB0FE68-5D6C-44F6-A1A5-38634B52B517}" srcOrd="0" destOrd="0" presId="urn:microsoft.com/office/officeart/2005/8/layout/hierarchy1"/>
    <dgm:cxn modelId="{EFDDE05E-1634-4568-A8BC-0B3EF1805CDF}" type="presParOf" srcId="{6372E331-B249-45C8-82B1-ABE4EB5FD87D}" destId="{4D7B0F9E-1CA3-494A-AC34-783C1E56B742}" srcOrd="1" destOrd="0" presId="urn:microsoft.com/office/officeart/2005/8/layout/hierarchy1"/>
    <dgm:cxn modelId="{AEAC3309-B568-4468-9F8C-76F166A195A4}" type="presParOf" srcId="{C963C303-4D0F-4713-8818-FA9E34319A98}" destId="{20B59841-B59C-4BC8-B630-FB50167DB9C8}" srcOrd="1" destOrd="0" presId="urn:microsoft.com/office/officeart/2005/8/layout/hierarchy1"/>
    <dgm:cxn modelId="{7A3F2B9C-D205-46C1-9ED7-E4911FEA422E}" type="presParOf" srcId="{685CD2F3-9EA2-44FC-AD92-139B5838EE7C}" destId="{736817D0-B6EB-40F8-8824-D5021E6FA9E2}" srcOrd="4" destOrd="0" presId="urn:microsoft.com/office/officeart/2005/8/layout/hierarchy1"/>
    <dgm:cxn modelId="{BDCCA335-10EF-4360-8FD5-381D1DCD6E6A}" type="presParOf" srcId="{685CD2F3-9EA2-44FC-AD92-139B5838EE7C}" destId="{55417473-42E8-489A-8EE3-D22EB5D63CD5}" srcOrd="5" destOrd="0" presId="urn:microsoft.com/office/officeart/2005/8/layout/hierarchy1"/>
    <dgm:cxn modelId="{2ADB52BC-D1E9-445F-A3F1-5DE513F8B593}" type="presParOf" srcId="{55417473-42E8-489A-8EE3-D22EB5D63CD5}" destId="{3075E042-C2B9-460D-B279-7FA9618CEE4C}" srcOrd="0" destOrd="0" presId="urn:microsoft.com/office/officeart/2005/8/layout/hierarchy1"/>
    <dgm:cxn modelId="{D852FAEC-5AD5-4762-9DD5-16CE5704AB7D}" type="presParOf" srcId="{3075E042-C2B9-460D-B279-7FA9618CEE4C}" destId="{65FF829F-7D13-4E04-9384-FAFD2ED83BD4}" srcOrd="0" destOrd="0" presId="urn:microsoft.com/office/officeart/2005/8/layout/hierarchy1"/>
    <dgm:cxn modelId="{06BEBACE-BC39-4775-A940-D0762D56BB8F}" type="presParOf" srcId="{3075E042-C2B9-460D-B279-7FA9618CEE4C}" destId="{D300895F-07EA-4E95-A2BC-888BA2918EBA}" srcOrd="1" destOrd="0" presId="urn:microsoft.com/office/officeart/2005/8/layout/hierarchy1"/>
    <dgm:cxn modelId="{81A452CC-53FC-43AB-A95C-E95B3BD0938E}" type="presParOf" srcId="{55417473-42E8-489A-8EE3-D22EB5D63CD5}" destId="{2AFB42D0-8D58-4E75-9F0D-F9424F56EB95}" srcOrd="1" destOrd="0" presId="urn:microsoft.com/office/officeart/2005/8/layout/hierarchy1"/>
    <dgm:cxn modelId="{7E4A3D42-DF5E-4921-B810-E7B8025CD2A4}" type="presParOf" srcId="{2AFB42D0-8D58-4E75-9F0D-F9424F56EB95}" destId="{7A47FCF3-CA29-4E09-AB11-EF0B99FAB75E}" srcOrd="0" destOrd="0" presId="urn:microsoft.com/office/officeart/2005/8/layout/hierarchy1"/>
    <dgm:cxn modelId="{247FD99C-15C5-4EF7-A579-DE12676CF7B5}" type="presParOf" srcId="{2AFB42D0-8D58-4E75-9F0D-F9424F56EB95}" destId="{F9D004EA-DA76-41FA-AA62-17E513ED15D0}" srcOrd="1" destOrd="0" presId="urn:microsoft.com/office/officeart/2005/8/layout/hierarchy1"/>
    <dgm:cxn modelId="{8860AA53-BFB3-4F2D-964D-A04192C43490}" type="presParOf" srcId="{F9D004EA-DA76-41FA-AA62-17E513ED15D0}" destId="{5276F4FC-5DBD-48F6-AA18-A843222BEDF8}" srcOrd="0" destOrd="0" presId="urn:microsoft.com/office/officeart/2005/8/layout/hierarchy1"/>
    <dgm:cxn modelId="{267F52C2-6085-4C97-B17E-75B830FA83CB}" type="presParOf" srcId="{5276F4FC-5DBD-48F6-AA18-A843222BEDF8}" destId="{52AF2F17-392F-4DC3-82EC-0047206D3A2B}" srcOrd="0" destOrd="0" presId="urn:microsoft.com/office/officeart/2005/8/layout/hierarchy1"/>
    <dgm:cxn modelId="{0E55A7FE-D727-483D-8DDB-F92ED9459123}" type="presParOf" srcId="{5276F4FC-5DBD-48F6-AA18-A843222BEDF8}" destId="{490EFBEB-BF5A-4415-A848-403B8133AFED}" srcOrd="1" destOrd="0" presId="urn:microsoft.com/office/officeart/2005/8/layout/hierarchy1"/>
    <dgm:cxn modelId="{1E50A4E0-8A2B-4F92-AE0B-3B6318F4DBC1}" type="presParOf" srcId="{F9D004EA-DA76-41FA-AA62-17E513ED15D0}" destId="{53A868E8-29DA-4045-9CD0-55E69285BC19}" srcOrd="1" destOrd="0" presId="urn:microsoft.com/office/officeart/2005/8/layout/hierarchy1"/>
    <dgm:cxn modelId="{66FFEBE8-7729-4A0C-9871-61767FBEAAB5}" type="presParOf" srcId="{2AFB42D0-8D58-4E75-9F0D-F9424F56EB95}" destId="{DDBAA844-97D9-4770-870B-CABD3D825DEC}" srcOrd="2" destOrd="0" presId="urn:microsoft.com/office/officeart/2005/8/layout/hierarchy1"/>
    <dgm:cxn modelId="{51D35BFE-A2F1-4646-ADBB-61EDCD56FEE4}" type="presParOf" srcId="{2AFB42D0-8D58-4E75-9F0D-F9424F56EB95}" destId="{B525F444-0566-4ECA-B5F1-7CE0F86C09E2}" srcOrd="3" destOrd="0" presId="urn:microsoft.com/office/officeart/2005/8/layout/hierarchy1"/>
    <dgm:cxn modelId="{AF9BDFB3-B5F8-4476-90E8-5773A0ADDFBA}" type="presParOf" srcId="{B525F444-0566-4ECA-B5F1-7CE0F86C09E2}" destId="{F688555D-7D61-4C62-95BC-C164E7D2CD28}" srcOrd="0" destOrd="0" presId="urn:microsoft.com/office/officeart/2005/8/layout/hierarchy1"/>
    <dgm:cxn modelId="{0AD55C1C-AED3-4DA0-A654-76CD8C016CBF}" type="presParOf" srcId="{F688555D-7D61-4C62-95BC-C164E7D2CD28}" destId="{F636B841-862A-4809-8250-E7515928C8F7}" srcOrd="0" destOrd="0" presId="urn:microsoft.com/office/officeart/2005/8/layout/hierarchy1"/>
    <dgm:cxn modelId="{431A32E0-56DA-482E-BCC8-F5B853319BCD}" type="presParOf" srcId="{F688555D-7D61-4C62-95BC-C164E7D2CD28}" destId="{FF318712-2712-4461-951F-833C6A66CDDB}" srcOrd="1" destOrd="0" presId="urn:microsoft.com/office/officeart/2005/8/layout/hierarchy1"/>
    <dgm:cxn modelId="{C1455514-7171-4565-AFF6-FE34946F8BAC}" type="presParOf" srcId="{B525F444-0566-4ECA-B5F1-7CE0F86C09E2}" destId="{F133B202-7C41-4726-9563-EAE470D8F9AC}" srcOrd="1" destOrd="0" presId="urn:microsoft.com/office/officeart/2005/8/layout/hierarchy1"/>
    <dgm:cxn modelId="{B83A990C-5E33-49CB-BEB9-B4B5773B5AB3}" type="presParOf" srcId="{2AFB42D0-8D58-4E75-9F0D-F9424F56EB95}" destId="{6D1A3FB9-5B4B-4C15-B3C2-E8726F3E3281}" srcOrd="4" destOrd="0" presId="urn:microsoft.com/office/officeart/2005/8/layout/hierarchy1"/>
    <dgm:cxn modelId="{75AE7CBF-E4BB-4F65-8E17-4B748B91A943}" type="presParOf" srcId="{2AFB42D0-8D58-4E75-9F0D-F9424F56EB95}" destId="{7216ECAE-D5CC-4F2C-967E-623784B993F3}" srcOrd="5" destOrd="0" presId="urn:microsoft.com/office/officeart/2005/8/layout/hierarchy1"/>
    <dgm:cxn modelId="{FE4B18B0-C550-4FA4-9EB6-36894704FBD1}" type="presParOf" srcId="{7216ECAE-D5CC-4F2C-967E-623784B993F3}" destId="{25A06A2B-3674-4C91-9358-B13AED8CC1BA}" srcOrd="0" destOrd="0" presId="urn:microsoft.com/office/officeart/2005/8/layout/hierarchy1"/>
    <dgm:cxn modelId="{860642B0-883D-494F-AE6E-A7B2995738C9}" type="presParOf" srcId="{25A06A2B-3674-4C91-9358-B13AED8CC1BA}" destId="{820CDEC0-B577-4C14-9A21-E288E868AFD3}" srcOrd="0" destOrd="0" presId="urn:microsoft.com/office/officeart/2005/8/layout/hierarchy1"/>
    <dgm:cxn modelId="{722653E7-DCC3-4233-9C18-6B2C874FCEFF}" type="presParOf" srcId="{25A06A2B-3674-4C91-9358-B13AED8CC1BA}" destId="{A0F37E37-B3DB-4C5F-BE83-D49B3FCCE158}" srcOrd="1" destOrd="0" presId="urn:microsoft.com/office/officeart/2005/8/layout/hierarchy1"/>
    <dgm:cxn modelId="{D2812B9E-94F9-4326-956B-F133CEA64042}" type="presParOf" srcId="{7216ECAE-D5CC-4F2C-967E-623784B993F3}" destId="{3F46CE42-94C9-49F9-B506-BE61268F5978}" srcOrd="1" destOrd="0" presId="urn:microsoft.com/office/officeart/2005/8/layout/hierarchy1"/>
    <dgm:cxn modelId="{544C2C88-1539-4B18-A0E0-AB5A395EE147}" type="presParOf" srcId="{2AFB42D0-8D58-4E75-9F0D-F9424F56EB95}" destId="{0E653316-118A-46D6-96B3-E891FF96B034}" srcOrd="6" destOrd="0" presId="urn:microsoft.com/office/officeart/2005/8/layout/hierarchy1"/>
    <dgm:cxn modelId="{35E0EF2A-EB15-435F-B493-B54296594BC7}" type="presParOf" srcId="{2AFB42D0-8D58-4E75-9F0D-F9424F56EB95}" destId="{F1ED8178-F713-449E-AC21-A3E98ED1467B}" srcOrd="7" destOrd="0" presId="urn:microsoft.com/office/officeart/2005/8/layout/hierarchy1"/>
    <dgm:cxn modelId="{9CF25281-A155-4AA1-BF0E-7FD6C53D5BA2}" type="presParOf" srcId="{F1ED8178-F713-449E-AC21-A3E98ED1467B}" destId="{6DC5CEFC-25E6-4B52-BD67-31BEF78E3502}" srcOrd="0" destOrd="0" presId="urn:microsoft.com/office/officeart/2005/8/layout/hierarchy1"/>
    <dgm:cxn modelId="{274E32E2-A6EB-4F27-B74E-BDBB038F549D}" type="presParOf" srcId="{6DC5CEFC-25E6-4B52-BD67-31BEF78E3502}" destId="{33B1CD93-9B35-489D-870E-DF1783B6FFCD}" srcOrd="0" destOrd="0" presId="urn:microsoft.com/office/officeart/2005/8/layout/hierarchy1"/>
    <dgm:cxn modelId="{512A953F-15BC-457F-9F65-8DC06E7440EA}" type="presParOf" srcId="{6DC5CEFC-25E6-4B52-BD67-31BEF78E3502}" destId="{020E49E4-9849-460B-9BD8-5E2AD7CC0887}" srcOrd="1" destOrd="0" presId="urn:microsoft.com/office/officeart/2005/8/layout/hierarchy1"/>
    <dgm:cxn modelId="{A0C8345B-9D46-4F45-83E6-395C5E8F1453}" type="presParOf" srcId="{F1ED8178-F713-449E-AC21-A3E98ED1467B}" destId="{EA621B46-584D-47E2-9F1B-DB694AA45B40}" srcOrd="1" destOrd="0" presId="urn:microsoft.com/office/officeart/2005/8/layout/hierarchy1"/>
    <dgm:cxn modelId="{DA37FE65-003C-4461-A45C-898F8070ADF6}" type="presParOf" srcId="{2AFB42D0-8D58-4E75-9F0D-F9424F56EB95}" destId="{3BBBEA9A-186E-480F-97E5-8EFE4FF78558}" srcOrd="8" destOrd="0" presId="urn:microsoft.com/office/officeart/2005/8/layout/hierarchy1"/>
    <dgm:cxn modelId="{1D84E4B1-1E4C-4C15-BDCC-A0D3E2AE08AA}" type="presParOf" srcId="{2AFB42D0-8D58-4E75-9F0D-F9424F56EB95}" destId="{D58BD69B-E3AE-419A-A11D-947620A04563}" srcOrd="9" destOrd="0" presId="urn:microsoft.com/office/officeart/2005/8/layout/hierarchy1"/>
    <dgm:cxn modelId="{98EA4627-298B-4F46-8DE2-D2A833FB6070}" type="presParOf" srcId="{D58BD69B-E3AE-419A-A11D-947620A04563}" destId="{386B3CEE-F4F1-4650-8706-698CD33D32EE}" srcOrd="0" destOrd="0" presId="urn:microsoft.com/office/officeart/2005/8/layout/hierarchy1"/>
    <dgm:cxn modelId="{4E34702A-E359-4101-B6C0-B154FEE2D87D}" type="presParOf" srcId="{386B3CEE-F4F1-4650-8706-698CD33D32EE}" destId="{A611183D-F9C4-44C6-AA1A-25FD26D36665}" srcOrd="0" destOrd="0" presId="urn:microsoft.com/office/officeart/2005/8/layout/hierarchy1"/>
    <dgm:cxn modelId="{176C72F9-6327-4943-98B8-8F53F774E5CD}" type="presParOf" srcId="{386B3CEE-F4F1-4650-8706-698CD33D32EE}" destId="{A3984EF2-618B-4429-99F5-87ACD928E681}" srcOrd="1" destOrd="0" presId="urn:microsoft.com/office/officeart/2005/8/layout/hierarchy1"/>
    <dgm:cxn modelId="{014A1DEC-1E50-47D7-B3AB-014C22FA9602}" type="presParOf" srcId="{D58BD69B-E3AE-419A-A11D-947620A04563}" destId="{29A8CCF6-C1F8-4AD0-BB6E-AAF10F7755FF}" srcOrd="1" destOrd="0" presId="urn:microsoft.com/office/officeart/2005/8/layout/hierarchy1"/>
    <dgm:cxn modelId="{BBECCEFF-3804-41FE-B26A-B3FE0DD012A4}" type="presParOf" srcId="{2AFB42D0-8D58-4E75-9F0D-F9424F56EB95}" destId="{6746F8D6-DC29-47E9-A80C-3FDA221A70EB}" srcOrd="10" destOrd="0" presId="urn:microsoft.com/office/officeart/2005/8/layout/hierarchy1"/>
    <dgm:cxn modelId="{D7271BED-8B37-42B2-9AAE-B2FA6F4A66C4}" type="presParOf" srcId="{2AFB42D0-8D58-4E75-9F0D-F9424F56EB95}" destId="{376476A9-3807-492D-8FC0-6D447B60F04B}" srcOrd="11" destOrd="0" presId="urn:microsoft.com/office/officeart/2005/8/layout/hierarchy1"/>
    <dgm:cxn modelId="{7EE184D9-9808-45DE-B905-5AD9E5C2B041}" type="presParOf" srcId="{376476A9-3807-492D-8FC0-6D447B60F04B}" destId="{AA943DEB-5872-4B22-AF99-2CD1C3DD5FB4}" srcOrd="0" destOrd="0" presId="urn:microsoft.com/office/officeart/2005/8/layout/hierarchy1"/>
    <dgm:cxn modelId="{22BB7A77-06B7-4BFD-843C-8EAC48DE59FF}" type="presParOf" srcId="{AA943DEB-5872-4B22-AF99-2CD1C3DD5FB4}" destId="{EE607CCB-C3C0-4D9E-9A08-216550A846E4}" srcOrd="0" destOrd="0" presId="urn:microsoft.com/office/officeart/2005/8/layout/hierarchy1"/>
    <dgm:cxn modelId="{C40F7D47-DF65-43F4-BE6D-07BE34E01616}" type="presParOf" srcId="{AA943DEB-5872-4B22-AF99-2CD1C3DD5FB4}" destId="{99FD271F-EEF1-4361-883B-BB1B5EF2CD50}" srcOrd="1" destOrd="0" presId="urn:microsoft.com/office/officeart/2005/8/layout/hierarchy1"/>
    <dgm:cxn modelId="{9782EFDA-DEE5-4E41-AB28-F0BE635F30C9}" type="presParOf" srcId="{376476A9-3807-492D-8FC0-6D447B60F04B}" destId="{CAABB5B8-B435-4B15-B91E-22ED8D25014D}" srcOrd="1" destOrd="0" presId="urn:microsoft.com/office/officeart/2005/8/layout/hierarchy1"/>
    <dgm:cxn modelId="{1737A8EB-D2C6-4CDC-A439-74024327EE5A}" type="presParOf" srcId="{2AFB42D0-8D58-4E75-9F0D-F9424F56EB95}" destId="{CD4DCADD-9C1A-4140-8CEA-354B5BF80293}" srcOrd="12" destOrd="0" presId="urn:microsoft.com/office/officeart/2005/8/layout/hierarchy1"/>
    <dgm:cxn modelId="{AF23B2A0-B8C2-414B-BCD8-2C1FCF7FC526}" type="presParOf" srcId="{2AFB42D0-8D58-4E75-9F0D-F9424F56EB95}" destId="{F743EE4C-B177-4D17-9AB6-CA3BE27E5B82}" srcOrd="13" destOrd="0" presId="urn:microsoft.com/office/officeart/2005/8/layout/hierarchy1"/>
    <dgm:cxn modelId="{0FBCB849-5E4F-4E72-86FA-EF342C5D7B1F}" type="presParOf" srcId="{F743EE4C-B177-4D17-9AB6-CA3BE27E5B82}" destId="{84B34A9E-76F2-4996-8D5F-FEA4B821AAC2}" srcOrd="0" destOrd="0" presId="urn:microsoft.com/office/officeart/2005/8/layout/hierarchy1"/>
    <dgm:cxn modelId="{3FE375F2-7011-4F09-B083-5903BBD6941C}" type="presParOf" srcId="{84B34A9E-76F2-4996-8D5F-FEA4B821AAC2}" destId="{D862C873-6D2D-43C7-89BD-9BA8D916AE16}" srcOrd="0" destOrd="0" presId="urn:microsoft.com/office/officeart/2005/8/layout/hierarchy1"/>
    <dgm:cxn modelId="{4AEBF625-0509-4896-AD70-7AFBECB5C0AA}" type="presParOf" srcId="{84B34A9E-76F2-4996-8D5F-FEA4B821AAC2}" destId="{BCF05077-19AD-4286-B336-1BC8D575E699}" srcOrd="1" destOrd="0" presId="urn:microsoft.com/office/officeart/2005/8/layout/hierarchy1"/>
    <dgm:cxn modelId="{48E1EC50-D557-47EC-94FD-61B01C90D93F}" type="presParOf" srcId="{F743EE4C-B177-4D17-9AB6-CA3BE27E5B82}" destId="{A4527CB9-D2F6-41CD-8F19-B4ABC32BA9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770B9-34DD-45EE-98E1-7C823F38EB32}">
      <dsp:nvSpPr>
        <dsp:cNvPr id="0" name=""/>
        <dsp:cNvSpPr/>
      </dsp:nvSpPr>
      <dsp:spPr>
        <a:xfrm>
          <a:off x="2151208" y="2234563"/>
          <a:ext cx="557031" cy="1592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515" y="0"/>
              </a:lnTo>
              <a:lnTo>
                <a:pt x="278515" y="1592126"/>
              </a:lnTo>
              <a:lnTo>
                <a:pt x="557031" y="159212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00" kern="1200"/>
        </a:p>
      </dsp:txBody>
      <dsp:txXfrm>
        <a:off x="2387555" y="2988457"/>
        <a:ext cx="84337" cy="84337"/>
      </dsp:txXfrm>
    </dsp:sp>
    <dsp:sp modelId="{F66FA14A-C597-4E31-A058-378079498A81}">
      <dsp:nvSpPr>
        <dsp:cNvPr id="0" name=""/>
        <dsp:cNvSpPr/>
      </dsp:nvSpPr>
      <dsp:spPr>
        <a:xfrm>
          <a:off x="2151208" y="2234563"/>
          <a:ext cx="557031" cy="530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515" y="0"/>
              </a:lnTo>
              <a:lnTo>
                <a:pt x="278515" y="530708"/>
              </a:lnTo>
              <a:lnTo>
                <a:pt x="557031" y="53070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500" kern="1200"/>
        </a:p>
      </dsp:txBody>
      <dsp:txXfrm>
        <a:off x="2410489" y="2480683"/>
        <a:ext cx="38468" cy="38468"/>
      </dsp:txXfrm>
    </dsp:sp>
    <dsp:sp modelId="{7AD918E2-48FE-4292-A4E1-A8F3472FE5AB}">
      <dsp:nvSpPr>
        <dsp:cNvPr id="0" name=""/>
        <dsp:cNvSpPr/>
      </dsp:nvSpPr>
      <dsp:spPr>
        <a:xfrm>
          <a:off x="2151208" y="1703854"/>
          <a:ext cx="557031" cy="530708"/>
        </a:xfrm>
        <a:custGeom>
          <a:avLst/>
          <a:gdLst/>
          <a:ahLst/>
          <a:cxnLst/>
          <a:rect l="0" t="0" r="0" b="0"/>
          <a:pathLst>
            <a:path>
              <a:moveTo>
                <a:pt x="0" y="530708"/>
              </a:moveTo>
              <a:lnTo>
                <a:pt x="278515" y="530708"/>
              </a:lnTo>
              <a:lnTo>
                <a:pt x="278515" y="0"/>
              </a:lnTo>
              <a:lnTo>
                <a:pt x="557031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500" kern="1200"/>
        </a:p>
      </dsp:txBody>
      <dsp:txXfrm>
        <a:off x="2410489" y="1949974"/>
        <a:ext cx="38468" cy="38468"/>
      </dsp:txXfrm>
    </dsp:sp>
    <dsp:sp modelId="{A30EF09A-04D9-4AC4-9D97-D339260C1642}">
      <dsp:nvSpPr>
        <dsp:cNvPr id="0" name=""/>
        <dsp:cNvSpPr/>
      </dsp:nvSpPr>
      <dsp:spPr>
        <a:xfrm>
          <a:off x="2151208" y="642436"/>
          <a:ext cx="557031" cy="1592126"/>
        </a:xfrm>
        <a:custGeom>
          <a:avLst/>
          <a:gdLst/>
          <a:ahLst/>
          <a:cxnLst/>
          <a:rect l="0" t="0" r="0" b="0"/>
          <a:pathLst>
            <a:path>
              <a:moveTo>
                <a:pt x="0" y="1592126"/>
              </a:moveTo>
              <a:lnTo>
                <a:pt x="278515" y="1592126"/>
              </a:lnTo>
              <a:lnTo>
                <a:pt x="278515" y="0"/>
              </a:lnTo>
              <a:lnTo>
                <a:pt x="557031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00" kern="1200"/>
        </a:p>
      </dsp:txBody>
      <dsp:txXfrm>
        <a:off x="2387555" y="1396330"/>
        <a:ext cx="84337" cy="84337"/>
      </dsp:txXfrm>
    </dsp:sp>
    <dsp:sp modelId="{043A61BB-ED12-48FF-8C79-BD0C1EA90A0F}">
      <dsp:nvSpPr>
        <dsp:cNvPr id="0" name=""/>
        <dsp:cNvSpPr/>
      </dsp:nvSpPr>
      <dsp:spPr>
        <a:xfrm rot="16200000" flipV="1">
          <a:off x="-590958" y="1726959"/>
          <a:ext cx="4469126" cy="10152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400" kern="1200" dirty="0" smtClean="0"/>
            <a:t>Постигнати резултати</a:t>
          </a:r>
          <a:endParaRPr lang="bg-BG" sz="3400" kern="1200" dirty="0"/>
        </a:p>
      </dsp:txBody>
      <dsp:txXfrm rot="-10800000">
        <a:off x="-590958" y="1726959"/>
        <a:ext cx="4469126" cy="1015207"/>
      </dsp:txXfrm>
    </dsp:sp>
    <dsp:sp modelId="{D9A39BA2-5609-46FC-8285-8B1EBDBB29F0}">
      <dsp:nvSpPr>
        <dsp:cNvPr id="0" name=""/>
        <dsp:cNvSpPr/>
      </dsp:nvSpPr>
      <dsp:spPr>
        <a:xfrm>
          <a:off x="2708240" y="217869"/>
          <a:ext cx="2785159" cy="849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400" kern="1200" dirty="0" smtClean="0"/>
            <a:t>Събиране</a:t>
          </a:r>
          <a:endParaRPr lang="bg-BG" sz="3400" kern="1200" dirty="0"/>
        </a:p>
      </dsp:txBody>
      <dsp:txXfrm>
        <a:off x="2708240" y="217869"/>
        <a:ext cx="2785159" cy="849133"/>
      </dsp:txXfrm>
    </dsp:sp>
    <dsp:sp modelId="{E21A1309-D62C-49CA-B1A1-33DB4B6BE175}">
      <dsp:nvSpPr>
        <dsp:cNvPr id="0" name=""/>
        <dsp:cNvSpPr/>
      </dsp:nvSpPr>
      <dsp:spPr>
        <a:xfrm>
          <a:off x="2708240" y="1279287"/>
          <a:ext cx="2785159" cy="849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400" kern="1200" dirty="0" smtClean="0"/>
            <a:t>Съставяне</a:t>
          </a:r>
          <a:endParaRPr lang="bg-BG" sz="3400" kern="1200" dirty="0"/>
        </a:p>
      </dsp:txBody>
      <dsp:txXfrm>
        <a:off x="2708240" y="1279287"/>
        <a:ext cx="2785159" cy="849133"/>
      </dsp:txXfrm>
    </dsp:sp>
    <dsp:sp modelId="{C2E397B7-648B-43EE-BAE3-B080137FA780}">
      <dsp:nvSpPr>
        <dsp:cNvPr id="0" name=""/>
        <dsp:cNvSpPr/>
      </dsp:nvSpPr>
      <dsp:spPr>
        <a:xfrm>
          <a:off x="2708240" y="2340704"/>
          <a:ext cx="2785159" cy="849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400" kern="1200" dirty="0" smtClean="0"/>
            <a:t>Съхраняване</a:t>
          </a:r>
          <a:endParaRPr lang="bg-BG" sz="3400" kern="1200" dirty="0"/>
        </a:p>
      </dsp:txBody>
      <dsp:txXfrm>
        <a:off x="2708240" y="2340704"/>
        <a:ext cx="2785159" cy="849133"/>
      </dsp:txXfrm>
    </dsp:sp>
    <dsp:sp modelId="{013B45E6-76C1-4EB5-A377-F970B63BD7C1}">
      <dsp:nvSpPr>
        <dsp:cNvPr id="0" name=""/>
        <dsp:cNvSpPr/>
      </dsp:nvSpPr>
      <dsp:spPr>
        <a:xfrm>
          <a:off x="2708240" y="3402122"/>
          <a:ext cx="2785159" cy="849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400" kern="1200" dirty="0" smtClean="0"/>
            <a:t>Представяне</a:t>
          </a:r>
          <a:endParaRPr lang="bg-BG" sz="3400" kern="1200" dirty="0"/>
        </a:p>
      </dsp:txBody>
      <dsp:txXfrm>
        <a:off x="2708240" y="3402122"/>
        <a:ext cx="2785159" cy="849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F9F41-2BC1-46D1-9B31-6D9E76F31FB3}">
      <dsp:nvSpPr>
        <dsp:cNvPr id="0" name=""/>
        <dsp:cNvSpPr/>
      </dsp:nvSpPr>
      <dsp:spPr>
        <a:xfrm>
          <a:off x="3135552" y="1724"/>
          <a:ext cx="2884252" cy="18305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Monotype Corsiva" panose="03010101010201010101" pitchFamily="66" charset="0"/>
            </a:rPr>
            <a:t>1.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Monotype Corsiva" panose="03010101010201010101" pitchFamily="66" charset="0"/>
            </a:rPr>
            <a:t> Активно участие в реализиране на политиката на институцията;</a:t>
          </a:r>
          <a:endParaRPr lang="bg-BG" sz="2000" kern="1200" dirty="0">
            <a:latin typeface="Monotype Corsiva" panose="03010101010201010101" pitchFamily="66" charset="0"/>
          </a:endParaRPr>
        </a:p>
      </dsp:txBody>
      <dsp:txXfrm>
        <a:off x="3557941" y="269807"/>
        <a:ext cx="2039474" cy="1294419"/>
      </dsp:txXfrm>
    </dsp:sp>
    <dsp:sp modelId="{63E18C8F-C550-4CFE-BA4E-D57002D7B1CF}">
      <dsp:nvSpPr>
        <dsp:cNvPr id="0" name=""/>
        <dsp:cNvSpPr/>
      </dsp:nvSpPr>
      <dsp:spPr>
        <a:xfrm rot="2700000">
          <a:off x="5396339" y="1582730"/>
          <a:ext cx="311929" cy="617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5410043" y="1673209"/>
        <a:ext cx="218350" cy="370694"/>
      </dsp:txXfrm>
    </dsp:sp>
    <dsp:sp modelId="{FCA64315-6E5B-417D-B926-8B0D77458605}">
      <dsp:nvSpPr>
        <dsp:cNvPr id="0" name=""/>
        <dsp:cNvSpPr/>
      </dsp:nvSpPr>
      <dsp:spPr>
        <a:xfrm>
          <a:off x="5185490" y="1945808"/>
          <a:ext cx="2672545" cy="18305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Monotype Corsiva" panose="03010101010201010101" pitchFamily="66" charset="0"/>
            </a:rPr>
            <a:t>2.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Monotype Corsiva" panose="03010101010201010101" pitchFamily="66" charset="0"/>
            </a:rPr>
            <a:t>Постигнатите резултати с децата и учениците в образователния процес;</a:t>
          </a:r>
          <a:endParaRPr lang="bg-BG" sz="2000" kern="1200" dirty="0">
            <a:latin typeface="Monotype Corsiva" panose="03010101010201010101" pitchFamily="66" charset="0"/>
          </a:endParaRPr>
        </a:p>
      </dsp:txBody>
      <dsp:txXfrm>
        <a:off x="5576875" y="2213891"/>
        <a:ext cx="1889775" cy="1294419"/>
      </dsp:txXfrm>
    </dsp:sp>
    <dsp:sp modelId="{5A25EA3A-9F23-44A8-B8C3-31DC484B4656}">
      <dsp:nvSpPr>
        <dsp:cNvPr id="0" name=""/>
        <dsp:cNvSpPr/>
      </dsp:nvSpPr>
      <dsp:spPr>
        <a:xfrm rot="8100000">
          <a:off x="5418360" y="3503785"/>
          <a:ext cx="303616" cy="617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 rot="10800000">
        <a:off x="5496106" y="3595146"/>
        <a:ext cx="212531" cy="370694"/>
      </dsp:txXfrm>
    </dsp:sp>
    <dsp:sp modelId="{308F9C5D-85D8-4949-8585-854E86FF3073}">
      <dsp:nvSpPr>
        <dsp:cNvPr id="0" name=""/>
        <dsp:cNvSpPr/>
      </dsp:nvSpPr>
      <dsp:spPr>
        <a:xfrm>
          <a:off x="3059354" y="3889893"/>
          <a:ext cx="3036648" cy="18305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Monotype Corsiva" panose="03010101010201010101" pitchFamily="66" charset="0"/>
            </a:rPr>
            <a:t>3.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Monotype Corsiva" panose="03010101010201010101" pitchFamily="66" charset="0"/>
            </a:rPr>
            <a:t>Динамиката на професионалните изяви както лични, така и на децата и учениците, с които работи;</a:t>
          </a:r>
          <a:endParaRPr lang="bg-BG" sz="2000" kern="1200" dirty="0">
            <a:latin typeface="Monotype Corsiva" panose="03010101010201010101" pitchFamily="66" charset="0"/>
          </a:endParaRPr>
        </a:p>
      </dsp:txBody>
      <dsp:txXfrm>
        <a:off x="3504061" y="4157976"/>
        <a:ext cx="2147234" cy="1294419"/>
      </dsp:txXfrm>
    </dsp:sp>
    <dsp:sp modelId="{C9B1A607-D7A9-4658-B519-25C6D950E111}">
      <dsp:nvSpPr>
        <dsp:cNvPr id="0" name=""/>
        <dsp:cNvSpPr/>
      </dsp:nvSpPr>
      <dsp:spPr>
        <a:xfrm rot="13500000">
          <a:off x="3447280" y="3516922"/>
          <a:ext cx="302093" cy="617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 rot="10800000">
        <a:off x="3524636" y="3672528"/>
        <a:ext cx="211465" cy="370694"/>
      </dsp:txXfrm>
    </dsp:sp>
    <dsp:sp modelId="{904E32DD-E51C-42AA-AE68-E4BF2DFAFCCB}">
      <dsp:nvSpPr>
        <dsp:cNvPr id="0" name=""/>
        <dsp:cNvSpPr/>
      </dsp:nvSpPr>
      <dsp:spPr>
        <a:xfrm>
          <a:off x="1285962" y="1945808"/>
          <a:ext cx="2695262" cy="18305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Monotype Corsiva" panose="03010101010201010101" pitchFamily="66" charset="0"/>
            </a:rPr>
            <a:t>4. Професионалното усъвършенстване и кариерното израстване.</a:t>
          </a:r>
          <a:endParaRPr lang="bg-BG" sz="2000" kern="1200" dirty="0">
            <a:latin typeface="Monotype Corsiva" panose="03010101010201010101" pitchFamily="66" charset="0"/>
          </a:endParaRPr>
        </a:p>
      </dsp:txBody>
      <dsp:txXfrm>
        <a:off x="1680674" y="2213891"/>
        <a:ext cx="1905838" cy="1294419"/>
      </dsp:txXfrm>
    </dsp:sp>
    <dsp:sp modelId="{9CD0EE5D-B5BF-44A7-8895-1D452B9D8323}">
      <dsp:nvSpPr>
        <dsp:cNvPr id="0" name=""/>
        <dsp:cNvSpPr/>
      </dsp:nvSpPr>
      <dsp:spPr>
        <a:xfrm rot="18900000">
          <a:off x="3436411" y="1594169"/>
          <a:ext cx="310406" cy="617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3450048" y="1750657"/>
        <a:ext cx="217284" cy="370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2E17C-F9CC-48D9-8FC6-F2BF3642804D}">
      <dsp:nvSpPr>
        <dsp:cNvPr id="0" name=""/>
        <dsp:cNvSpPr/>
      </dsp:nvSpPr>
      <dsp:spPr>
        <a:xfrm>
          <a:off x="0" y="462000"/>
          <a:ext cx="9144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4D860-ADE9-4935-9C8C-DD444DFB7378}">
      <dsp:nvSpPr>
        <dsp:cNvPr id="0" name=""/>
        <dsp:cNvSpPr/>
      </dsp:nvSpPr>
      <dsp:spPr>
        <a:xfrm>
          <a:off x="437563" y="145197"/>
          <a:ext cx="8706436" cy="579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1. Общи данни</a:t>
          </a:r>
          <a:endParaRPr lang="bg-BG" sz="1800" b="0" kern="1200" dirty="0">
            <a:solidFill>
              <a:schemeClr val="bg1"/>
            </a:solidFill>
            <a:latin typeface="Monotype Corsiva" panose="03010101010201010101" pitchFamily="66" charset="0"/>
          </a:endParaRPr>
        </a:p>
      </dsp:txBody>
      <dsp:txXfrm>
        <a:off x="465847" y="173481"/>
        <a:ext cx="8649868" cy="522835"/>
      </dsp:txXfrm>
    </dsp:sp>
    <dsp:sp modelId="{E0A49E3F-EB79-4A95-AC6F-FA92AC44BF81}">
      <dsp:nvSpPr>
        <dsp:cNvPr id="0" name=""/>
        <dsp:cNvSpPr/>
      </dsp:nvSpPr>
      <dsp:spPr>
        <a:xfrm>
          <a:off x="0" y="1074801"/>
          <a:ext cx="9144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5AE20-30FC-406D-BBB3-73F0E7AB027B}">
      <dsp:nvSpPr>
        <dsp:cNvPr id="0" name=""/>
        <dsp:cNvSpPr/>
      </dsp:nvSpPr>
      <dsp:spPr>
        <a:xfrm>
          <a:off x="435322" y="768000"/>
          <a:ext cx="8706436" cy="4544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2. Документи за практическото приложение на усвоените знания и придобитите умения</a:t>
          </a:r>
          <a:endParaRPr lang="bg-BG" sz="1800" b="0" kern="1200" dirty="0">
            <a:solidFill>
              <a:schemeClr val="bg1"/>
            </a:solidFill>
            <a:latin typeface="Monotype Corsiva" panose="03010101010201010101" pitchFamily="66" charset="0"/>
          </a:endParaRPr>
        </a:p>
      </dsp:txBody>
      <dsp:txXfrm>
        <a:off x="457504" y="790182"/>
        <a:ext cx="8662072" cy="410037"/>
      </dsp:txXfrm>
    </dsp:sp>
    <dsp:sp modelId="{40D68789-397E-4BB6-856F-032C9E23B6E7}">
      <dsp:nvSpPr>
        <dsp:cNvPr id="0" name=""/>
        <dsp:cNvSpPr/>
      </dsp:nvSpPr>
      <dsp:spPr>
        <a:xfrm>
          <a:off x="0" y="1687603"/>
          <a:ext cx="9144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84705-99E3-4B0A-9C59-360852F71838}">
      <dsp:nvSpPr>
        <dsp:cNvPr id="0" name=""/>
        <dsp:cNvSpPr/>
      </dsp:nvSpPr>
      <dsp:spPr>
        <a:xfrm>
          <a:off x="435322" y="1380801"/>
          <a:ext cx="8706436" cy="4544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3. Доказателства за постиженията, отразяващи</a:t>
          </a:r>
          <a:r>
            <a:rPr lang="en-US" sz="1800" b="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 </a:t>
          </a:r>
          <a:r>
            <a:rPr lang="bg-BG" sz="1800" b="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успехите  -  лични  и  на децата  и  учениците,  с  които  работи  (дипломи,  призове,  награди,  грамоти</a:t>
          </a:r>
          <a:r>
            <a:rPr lang="en-US" sz="1800" b="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)</a:t>
          </a:r>
          <a:endParaRPr lang="bg-BG" sz="1800" b="0" kern="1200" dirty="0">
            <a:solidFill>
              <a:schemeClr val="bg1"/>
            </a:solidFill>
            <a:latin typeface="Monotype Corsiva" panose="03010101010201010101" pitchFamily="66" charset="0"/>
          </a:endParaRPr>
        </a:p>
      </dsp:txBody>
      <dsp:txXfrm>
        <a:off x="457504" y="1402983"/>
        <a:ext cx="8662072" cy="410037"/>
      </dsp:txXfrm>
    </dsp:sp>
    <dsp:sp modelId="{B1B75DD3-3F54-4F56-9D1D-9308CDD36503}">
      <dsp:nvSpPr>
        <dsp:cNvPr id="0" name=""/>
        <dsp:cNvSpPr/>
      </dsp:nvSpPr>
      <dsp:spPr>
        <a:xfrm>
          <a:off x="0" y="2825996"/>
          <a:ext cx="9144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06563-689B-4697-9BA4-10476F8A52FF}">
      <dsp:nvSpPr>
        <dsp:cNvPr id="0" name=""/>
        <dsp:cNvSpPr/>
      </dsp:nvSpPr>
      <dsp:spPr>
        <a:xfrm>
          <a:off x="435322" y="1993603"/>
          <a:ext cx="8706436" cy="979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4. Материали, утвърждаващи професионалното израстване, проследяващи динамиката на личностното развитие, резултати от педагогическата и методическата дейност</a:t>
          </a:r>
          <a:endParaRPr lang="bg-BG" sz="1800" b="0" kern="1200" dirty="0">
            <a:solidFill>
              <a:schemeClr val="bg1"/>
            </a:solidFill>
            <a:latin typeface="Monotype Corsiva" panose="03010101010201010101" pitchFamily="66" charset="0"/>
          </a:endParaRPr>
        </a:p>
      </dsp:txBody>
      <dsp:txXfrm>
        <a:off x="483161" y="2041442"/>
        <a:ext cx="8610758" cy="884315"/>
      </dsp:txXfrm>
    </dsp:sp>
    <dsp:sp modelId="{B3C4E87A-37B1-42B7-AE5F-F685DDF77B59}">
      <dsp:nvSpPr>
        <dsp:cNvPr id="0" name=""/>
        <dsp:cNvSpPr/>
      </dsp:nvSpPr>
      <dsp:spPr>
        <a:xfrm>
          <a:off x="0" y="3438797"/>
          <a:ext cx="9144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5CFAC-E8A2-4A04-BC83-FD200F587353}">
      <dsp:nvSpPr>
        <dsp:cNvPr id="0" name=""/>
        <dsp:cNvSpPr/>
      </dsp:nvSpPr>
      <dsp:spPr>
        <a:xfrm>
          <a:off x="435322" y="3131996"/>
          <a:ext cx="8706436" cy="4544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5. Обосновка за избор на познавателни материали</a:t>
          </a:r>
          <a:endParaRPr lang="bg-BG" sz="1800" b="0" kern="1200" dirty="0">
            <a:solidFill>
              <a:schemeClr val="bg1"/>
            </a:solidFill>
            <a:latin typeface="Monotype Corsiva" panose="03010101010201010101" pitchFamily="66" charset="0"/>
          </a:endParaRPr>
        </a:p>
      </dsp:txBody>
      <dsp:txXfrm>
        <a:off x="457504" y="3154178"/>
        <a:ext cx="8662072" cy="410037"/>
      </dsp:txXfrm>
    </dsp:sp>
    <dsp:sp modelId="{1D445434-956D-4C78-9061-DA2479A9735C}">
      <dsp:nvSpPr>
        <dsp:cNvPr id="0" name=""/>
        <dsp:cNvSpPr/>
      </dsp:nvSpPr>
      <dsp:spPr>
        <a:xfrm>
          <a:off x="0" y="4051599"/>
          <a:ext cx="9144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C0AAF-85F5-4A6D-9B08-B81C87AE6458}">
      <dsp:nvSpPr>
        <dsp:cNvPr id="0" name=""/>
        <dsp:cNvSpPr/>
      </dsp:nvSpPr>
      <dsp:spPr>
        <a:xfrm>
          <a:off x="435322" y="3744797"/>
          <a:ext cx="8706436" cy="4544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6. Материали от участие в конференции, конкурси и семинари</a:t>
          </a:r>
          <a:endParaRPr lang="bg-BG" sz="1800" b="0" kern="1200" dirty="0">
            <a:solidFill>
              <a:schemeClr val="bg1"/>
            </a:solidFill>
            <a:latin typeface="Monotype Corsiva" panose="03010101010201010101" pitchFamily="66" charset="0"/>
          </a:endParaRPr>
        </a:p>
      </dsp:txBody>
      <dsp:txXfrm>
        <a:off x="457504" y="3766979"/>
        <a:ext cx="8662072" cy="410037"/>
      </dsp:txXfrm>
    </dsp:sp>
    <dsp:sp modelId="{FF4523D5-DFCC-41D2-B910-8EF603C832FC}">
      <dsp:nvSpPr>
        <dsp:cNvPr id="0" name=""/>
        <dsp:cNvSpPr/>
      </dsp:nvSpPr>
      <dsp:spPr>
        <a:xfrm>
          <a:off x="0" y="4664400"/>
          <a:ext cx="9144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BE5C3-23E1-4D95-8955-E9B4F2D3D2B3}">
      <dsp:nvSpPr>
        <dsp:cNvPr id="0" name=""/>
        <dsp:cNvSpPr/>
      </dsp:nvSpPr>
      <dsp:spPr>
        <a:xfrm>
          <a:off x="435322" y="4357599"/>
          <a:ext cx="8706436" cy="4544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7. Списък на лични творби , справка за участие в проекти и научноизследователски дейности и др.</a:t>
          </a:r>
          <a:endParaRPr lang="bg-BG" sz="1800" b="0" kern="1200" dirty="0">
            <a:solidFill>
              <a:schemeClr val="bg1"/>
            </a:solidFill>
            <a:latin typeface="Monotype Corsiva" panose="03010101010201010101" pitchFamily="66" charset="0"/>
          </a:endParaRPr>
        </a:p>
      </dsp:txBody>
      <dsp:txXfrm>
        <a:off x="457504" y="4379781"/>
        <a:ext cx="8662072" cy="410037"/>
      </dsp:txXfrm>
    </dsp:sp>
    <dsp:sp modelId="{A8C43EA4-626D-44FB-AC06-6E5C6801672B}">
      <dsp:nvSpPr>
        <dsp:cNvPr id="0" name=""/>
        <dsp:cNvSpPr/>
      </dsp:nvSpPr>
      <dsp:spPr>
        <a:xfrm>
          <a:off x="0" y="5277201"/>
          <a:ext cx="9144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A8BC3-B11C-4504-B370-B1C6B1F05241}">
      <dsp:nvSpPr>
        <dsp:cNvPr id="0" name=""/>
        <dsp:cNvSpPr/>
      </dsp:nvSpPr>
      <dsp:spPr>
        <a:xfrm>
          <a:off x="435322" y="4970400"/>
          <a:ext cx="8706436" cy="4544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8. Взаимодействието с участниците в образователния процес, с други заинтересовани страни и др.</a:t>
          </a:r>
          <a:endParaRPr lang="bg-BG" sz="1800" b="0" kern="1200" dirty="0">
            <a:solidFill>
              <a:schemeClr val="bg1"/>
            </a:solidFill>
            <a:latin typeface="Monotype Corsiva" panose="03010101010201010101" pitchFamily="66" charset="0"/>
          </a:endParaRPr>
        </a:p>
      </dsp:txBody>
      <dsp:txXfrm>
        <a:off x="457504" y="4992582"/>
        <a:ext cx="8662072" cy="410037"/>
      </dsp:txXfrm>
    </dsp:sp>
    <dsp:sp modelId="{5611222A-70C8-4A4C-BCAC-CE736BF464EE}">
      <dsp:nvSpPr>
        <dsp:cNvPr id="0" name=""/>
        <dsp:cNvSpPr/>
      </dsp:nvSpPr>
      <dsp:spPr>
        <a:xfrm>
          <a:off x="0" y="5890003"/>
          <a:ext cx="9144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B9177-0473-4A05-BD5F-14CD93554531}">
      <dsp:nvSpPr>
        <dsp:cNvPr id="0" name=""/>
        <dsp:cNvSpPr/>
      </dsp:nvSpPr>
      <dsp:spPr>
        <a:xfrm>
          <a:off x="435322" y="5583201"/>
          <a:ext cx="8706436" cy="4544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kern="1200" smtClean="0">
              <a:solidFill>
                <a:schemeClr val="bg1"/>
              </a:solidFill>
              <a:latin typeface="Monotype Corsiva" panose="03010101010201010101" pitchFamily="66" charset="0"/>
            </a:rPr>
            <a:t>9. съдържа информация за приноса за подобряване на работат в училището</a:t>
          </a:r>
          <a:endParaRPr lang="bg-BG" sz="1800" b="0" kern="1200" dirty="0">
            <a:solidFill>
              <a:schemeClr val="bg1"/>
            </a:solidFill>
            <a:latin typeface="Monotype Corsiva" panose="03010101010201010101" pitchFamily="66" charset="0"/>
          </a:endParaRPr>
        </a:p>
      </dsp:txBody>
      <dsp:txXfrm>
        <a:off x="457504" y="5605383"/>
        <a:ext cx="8662072" cy="410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39AA3-DC1E-4A46-8BE1-013F4CB66B20}">
      <dsp:nvSpPr>
        <dsp:cNvPr id="0" name=""/>
        <dsp:cNvSpPr/>
      </dsp:nvSpPr>
      <dsp:spPr>
        <a:xfrm>
          <a:off x="3467100" y="1393217"/>
          <a:ext cx="2715454" cy="795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782"/>
              </a:lnTo>
              <a:lnTo>
                <a:pt x="2715454" y="638782"/>
              </a:lnTo>
              <a:lnTo>
                <a:pt x="2715454" y="7958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C3451-D34F-4C61-AF15-0259CDF7FF34}">
      <dsp:nvSpPr>
        <dsp:cNvPr id="0" name=""/>
        <dsp:cNvSpPr/>
      </dsp:nvSpPr>
      <dsp:spPr>
        <a:xfrm>
          <a:off x="3467100" y="1393217"/>
          <a:ext cx="905151" cy="795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782"/>
              </a:lnTo>
              <a:lnTo>
                <a:pt x="905151" y="638782"/>
              </a:lnTo>
              <a:lnTo>
                <a:pt x="905151" y="7958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01337-CDCE-4403-B5DC-FD0C051C522C}">
      <dsp:nvSpPr>
        <dsp:cNvPr id="0" name=""/>
        <dsp:cNvSpPr/>
      </dsp:nvSpPr>
      <dsp:spPr>
        <a:xfrm>
          <a:off x="2561948" y="1393217"/>
          <a:ext cx="905151" cy="795874"/>
        </a:xfrm>
        <a:custGeom>
          <a:avLst/>
          <a:gdLst/>
          <a:ahLst/>
          <a:cxnLst/>
          <a:rect l="0" t="0" r="0" b="0"/>
          <a:pathLst>
            <a:path>
              <a:moveTo>
                <a:pt x="905151" y="0"/>
              </a:moveTo>
              <a:lnTo>
                <a:pt x="905151" y="638782"/>
              </a:lnTo>
              <a:lnTo>
                <a:pt x="0" y="638782"/>
              </a:lnTo>
              <a:lnTo>
                <a:pt x="0" y="7958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3C9C0-F59E-4FA3-9A25-28FC0262681D}">
      <dsp:nvSpPr>
        <dsp:cNvPr id="0" name=""/>
        <dsp:cNvSpPr/>
      </dsp:nvSpPr>
      <dsp:spPr>
        <a:xfrm>
          <a:off x="751645" y="1393217"/>
          <a:ext cx="2715454" cy="795874"/>
        </a:xfrm>
        <a:custGeom>
          <a:avLst/>
          <a:gdLst/>
          <a:ahLst/>
          <a:cxnLst/>
          <a:rect l="0" t="0" r="0" b="0"/>
          <a:pathLst>
            <a:path>
              <a:moveTo>
                <a:pt x="2715454" y="0"/>
              </a:moveTo>
              <a:lnTo>
                <a:pt x="2715454" y="638782"/>
              </a:lnTo>
              <a:lnTo>
                <a:pt x="0" y="638782"/>
              </a:lnTo>
              <a:lnTo>
                <a:pt x="0" y="7958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DEB9F-7CDC-4A3A-9BA7-EABE5ED1DA53}">
      <dsp:nvSpPr>
        <dsp:cNvPr id="0" name=""/>
        <dsp:cNvSpPr/>
      </dsp:nvSpPr>
      <dsp:spPr>
        <a:xfrm>
          <a:off x="2719041" y="645158"/>
          <a:ext cx="1496117" cy="74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cap="all" spc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Функции</a:t>
          </a:r>
          <a:endParaRPr lang="bg-BG" sz="1100" b="1" kern="1200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2719041" y="645158"/>
        <a:ext cx="1496117" cy="748058"/>
      </dsp:txXfrm>
    </dsp:sp>
    <dsp:sp modelId="{FB6EDAE9-F419-434E-9912-143727078E87}">
      <dsp:nvSpPr>
        <dsp:cNvPr id="0" name=""/>
        <dsp:cNvSpPr/>
      </dsp:nvSpPr>
      <dsp:spPr>
        <a:xfrm>
          <a:off x="3586" y="2189092"/>
          <a:ext cx="1496117" cy="7480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cap="all" spc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Представителна</a:t>
          </a:r>
          <a:endParaRPr lang="bg-BG" sz="1100" b="1" kern="1200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3586" y="2189092"/>
        <a:ext cx="1496117" cy="748058"/>
      </dsp:txXfrm>
    </dsp:sp>
    <dsp:sp modelId="{7ADA6A7C-4BB5-4D1E-AF94-A493C9C562D0}">
      <dsp:nvSpPr>
        <dsp:cNvPr id="0" name=""/>
        <dsp:cNvSpPr/>
      </dsp:nvSpPr>
      <dsp:spPr>
        <a:xfrm>
          <a:off x="1813889" y="2189092"/>
          <a:ext cx="1496117" cy="7480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cap="all" spc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Развиваща</a:t>
          </a:r>
          <a:endParaRPr lang="bg-BG" sz="1100" b="1" kern="1200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1813889" y="2189092"/>
        <a:ext cx="1496117" cy="748058"/>
      </dsp:txXfrm>
    </dsp:sp>
    <dsp:sp modelId="{A74B4871-07E6-40C0-9FA2-6A84CFFE57EC}">
      <dsp:nvSpPr>
        <dsp:cNvPr id="0" name=""/>
        <dsp:cNvSpPr/>
      </dsp:nvSpPr>
      <dsp:spPr>
        <a:xfrm>
          <a:off x="3624192" y="2189092"/>
          <a:ext cx="1496117" cy="7480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cap="all" spc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Оценъчна</a:t>
          </a:r>
          <a:endParaRPr lang="bg-BG" sz="1100" b="1" kern="1200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3624192" y="2189092"/>
        <a:ext cx="1496117" cy="748058"/>
      </dsp:txXfrm>
    </dsp:sp>
    <dsp:sp modelId="{A7610270-EB16-4CE4-A720-695467012814}">
      <dsp:nvSpPr>
        <dsp:cNvPr id="0" name=""/>
        <dsp:cNvSpPr/>
      </dsp:nvSpPr>
      <dsp:spPr>
        <a:xfrm>
          <a:off x="5434495" y="2189092"/>
          <a:ext cx="1496117" cy="7480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cap="all" spc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комуникативна</a:t>
          </a:r>
          <a:endParaRPr lang="bg-BG" sz="1100" b="1" kern="1200" cap="all" spc="0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5434495" y="2189092"/>
        <a:ext cx="1496117" cy="748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88FD8-5A47-4C63-BB05-DC0B7AAD9F2B}">
      <dsp:nvSpPr>
        <dsp:cNvPr id="0" name=""/>
        <dsp:cNvSpPr/>
      </dsp:nvSpPr>
      <dsp:spPr>
        <a:xfrm>
          <a:off x="4104481" y="2681062"/>
          <a:ext cx="3214655" cy="37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71"/>
              </a:lnTo>
              <a:lnTo>
                <a:pt x="3214655" y="185971"/>
              </a:lnTo>
              <a:lnTo>
                <a:pt x="3214655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0629-7365-487E-B77B-1751883BAE28}">
      <dsp:nvSpPr>
        <dsp:cNvPr id="0" name=""/>
        <dsp:cNvSpPr/>
      </dsp:nvSpPr>
      <dsp:spPr>
        <a:xfrm>
          <a:off x="4104481" y="2681062"/>
          <a:ext cx="1071551" cy="37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71"/>
              </a:lnTo>
              <a:lnTo>
                <a:pt x="1071551" y="185971"/>
              </a:lnTo>
              <a:lnTo>
                <a:pt x="1071551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353B3-D8AD-4B88-B68F-FDA6EDC69059}">
      <dsp:nvSpPr>
        <dsp:cNvPr id="0" name=""/>
        <dsp:cNvSpPr/>
      </dsp:nvSpPr>
      <dsp:spPr>
        <a:xfrm>
          <a:off x="3032929" y="2681062"/>
          <a:ext cx="1071551" cy="371943"/>
        </a:xfrm>
        <a:custGeom>
          <a:avLst/>
          <a:gdLst/>
          <a:ahLst/>
          <a:cxnLst/>
          <a:rect l="0" t="0" r="0" b="0"/>
          <a:pathLst>
            <a:path>
              <a:moveTo>
                <a:pt x="1071551" y="0"/>
              </a:moveTo>
              <a:lnTo>
                <a:pt x="1071551" y="185971"/>
              </a:lnTo>
              <a:lnTo>
                <a:pt x="0" y="185971"/>
              </a:lnTo>
              <a:lnTo>
                <a:pt x="0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B0275-9BAE-4BCA-A34D-E132C0592326}">
      <dsp:nvSpPr>
        <dsp:cNvPr id="0" name=""/>
        <dsp:cNvSpPr/>
      </dsp:nvSpPr>
      <dsp:spPr>
        <a:xfrm>
          <a:off x="889826" y="2681062"/>
          <a:ext cx="3214655" cy="371943"/>
        </a:xfrm>
        <a:custGeom>
          <a:avLst/>
          <a:gdLst/>
          <a:ahLst/>
          <a:cxnLst/>
          <a:rect l="0" t="0" r="0" b="0"/>
          <a:pathLst>
            <a:path>
              <a:moveTo>
                <a:pt x="3214655" y="0"/>
              </a:moveTo>
              <a:lnTo>
                <a:pt x="3214655" y="185971"/>
              </a:lnTo>
              <a:lnTo>
                <a:pt x="0" y="185971"/>
              </a:lnTo>
              <a:lnTo>
                <a:pt x="0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24E37-A320-4C4D-92E3-E458E8D65921}">
      <dsp:nvSpPr>
        <dsp:cNvPr id="0" name=""/>
        <dsp:cNvSpPr/>
      </dsp:nvSpPr>
      <dsp:spPr>
        <a:xfrm>
          <a:off x="2697162" y="1893888"/>
          <a:ext cx="2814638" cy="787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ПРЕДНАЗНАЧЕНИЕ</a:t>
          </a:r>
        </a:p>
      </dsp:txBody>
      <dsp:txXfrm>
        <a:off x="2697162" y="1893888"/>
        <a:ext cx="2814638" cy="787174"/>
      </dsp:txXfrm>
    </dsp:sp>
    <dsp:sp modelId="{278758B5-9CCD-4CCA-89E3-94D796A88BA9}">
      <dsp:nvSpPr>
        <dsp:cNvPr id="0" name=""/>
        <dsp:cNvSpPr/>
      </dsp:nvSpPr>
      <dsp:spPr>
        <a:xfrm>
          <a:off x="4246" y="3053006"/>
          <a:ext cx="1771159" cy="885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САМО-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ОЦЕНКА</a:t>
          </a:r>
        </a:p>
      </dsp:txBody>
      <dsp:txXfrm>
        <a:off x="4246" y="3053006"/>
        <a:ext cx="1771159" cy="885579"/>
      </dsp:txXfrm>
    </dsp:sp>
    <dsp:sp modelId="{05F18903-978A-4EEF-8584-4261A7F67285}">
      <dsp:nvSpPr>
        <dsp:cNvPr id="0" name=""/>
        <dsp:cNvSpPr/>
      </dsp:nvSpPr>
      <dsp:spPr>
        <a:xfrm>
          <a:off x="2147349" y="3053006"/>
          <a:ext cx="1771159" cy="885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САМО-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НАБЛЮДЕНИЕ</a:t>
          </a:r>
        </a:p>
      </dsp:txBody>
      <dsp:txXfrm>
        <a:off x="2147349" y="3053006"/>
        <a:ext cx="1771159" cy="885579"/>
      </dsp:txXfrm>
    </dsp:sp>
    <dsp:sp modelId="{94E789E5-E54A-4465-BF87-068C86BBE33B}">
      <dsp:nvSpPr>
        <dsp:cNvPr id="0" name=""/>
        <dsp:cNvSpPr/>
      </dsp:nvSpPr>
      <dsp:spPr>
        <a:xfrm>
          <a:off x="4290453" y="3053006"/>
          <a:ext cx="1771159" cy="885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ПРОФЕСИОНАЛНО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 РАЗВИТИЕ</a:t>
          </a:r>
        </a:p>
      </dsp:txBody>
      <dsp:txXfrm>
        <a:off x="4290453" y="3053006"/>
        <a:ext cx="1771159" cy="885579"/>
      </dsp:txXfrm>
    </dsp:sp>
    <dsp:sp modelId="{F88D882A-3FD8-4916-9AFA-BFFCFC76E59B}">
      <dsp:nvSpPr>
        <dsp:cNvPr id="0" name=""/>
        <dsp:cNvSpPr/>
      </dsp:nvSpPr>
      <dsp:spPr>
        <a:xfrm>
          <a:off x="6433556" y="3053006"/>
          <a:ext cx="1771159" cy="885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ЛИЧНО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400" b="1" i="1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ИЗРАСТВАНЕ</a:t>
          </a:r>
        </a:p>
      </dsp:txBody>
      <dsp:txXfrm>
        <a:off x="6433556" y="3053006"/>
        <a:ext cx="1771159" cy="8855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C7FEF-689F-4C48-AAE8-09CEDB9D0A6B}">
      <dsp:nvSpPr>
        <dsp:cNvPr id="0" name=""/>
        <dsp:cNvSpPr/>
      </dsp:nvSpPr>
      <dsp:spPr>
        <a:xfrm>
          <a:off x="2736321" y="0"/>
          <a:ext cx="2736321" cy="1488016"/>
        </a:xfrm>
        <a:prstGeom prst="trapezoid">
          <a:avLst>
            <a:gd name="adj" fmla="val 919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2200" b="1" i="1" u="none" strike="noStrike" kern="1200" cap="none" spc="0" normalizeH="0" baseline="0" dirty="0" smtClean="0">
              <a:ln/>
              <a:solidFill>
                <a:srgbClr val="FF0000"/>
              </a:solidFill>
              <a:effectLst/>
              <a:latin typeface="+mn-lt"/>
              <a:cs typeface="Arial" charset="0"/>
            </a:rPr>
            <a:t>оценка</a:t>
          </a:r>
          <a:r>
            <a:rPr kumimoji="0" lang="bg-BG" altLang="bg-BG" sz="2200" b="1" i="0" u="none" strike="noStrike" kern="1200" cap="none" spc="0" normalizeH="0" baseline="0" dirty="0" smtClean="0">
              <a:ln/>
              <a:solidFill>
                <a:schemeClr val="accent3"/>
              </a:solidFill>
              <a:effectLst/>
              <a:latin typeface="+mn-lt"/>
              <a:cs typeface="Arial" charset="0"/>
            </a:rPr>
            <a:t>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2200" b="1" i="0" u="none" strike="noStrike" kern="1200" cap="none" spc="0" normalizeH="0" baseline="0" dirty="0" smtClean="0">
              <a:ln/>
              <a:solidFill>
                <a:schemeClr val="accent3"/>
              </a:solidFill>
              <a:effectLst/>
              <a:latin typeface="+mn-lt"/>
              <a:cs typeface="Arial" charset="0"/>
            </a:rPr>
            <a:t>чрез количествени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2200" b="1" i="0" u="none" strike="noStrike" kern="1200" cap="none" spc="0" normalizeH="0" baseline="0" dirty="0" smtClean="0">
              <a:ln/>
              <a:solidFill>
                <a:schemeClr val="accent3"/>
              </a:solidFill>
              <a:effectLst/>
              <a:latin typeface="+mn-lt"/>
              <a:cs typeface="Arial" charset="0"/>
            </a:rPr>
            <a:t>и качествени измерители</a:t>
          </a:r>
        </a:p>
      </dsp:txBody>
      <dsp:txXfrm>
        <a:off x="2736321" y="0"/>
        <a:ext cx="2736321" cy="1488016"/>
      </dsp:txXfrm>
    </dsp:sp>
    <dsp:sp modelId="{C8F329AE-8E88-4131-B605-6009FDC52CD4}">
      <dsp:nvSpPr>
        <dsp:cNvPr id="0" name=""/>
        <dsp:cNvSpPr/>
      </dsp:nvSpPr>
      <dsp:spPr>
        <a:xfrm>
          <a:off x="1368160" y="1488016"/>
          <a:ext cx="5472642" cy="1488016"/>
        </a:xfrm>
        <a:prstGeom prst="trapezoid">
          <a:avLst>
            <a:gd name="adj" fmla="val 919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2200" b="1" i="1" u="none" strike="noStrike" kern="1200" cap="none" spc="0" normalizeH="0" baseline="0" dirty="0" smtClean="0">
              <a:ln/>
              <a:solidFill>
                <a:srgbClr val="FF0000"/>
              </a:solidFill>
              <a:effectLst/>
              <a:latin typeface="+mn-lt"/>
              <a:cs typeface="Arial" charset="0"/>
            </a:rPr>
            <a:t>архив</a:t>
          </a:r>
          <a:r>
            <a:rPr kumimoji="0" lang="bg-BG" altLang="bg-BG" sz="2200" b="1" i="0" u="none" strike="noStrike" kern="1200" cap="none" spc="0" normalizeH="0" baseline="0" dirty="0" smtClean="0">
              <a:ln/>
              <a:solidFill>
                <a:srgbClr val="FF0000"/>
              </a:solidFill>
              <a:effectLst/>
              <a:latin typeface="+mn-lt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2200" b="1" i="0" u="none" strike="noStrike" kern="1200" cap="none" spc="0" normalizeH="0" baseline="0" dirty="0" smtClean="0">
              <a:ln/>
              <a:solidFill>
                <a:schemeClr val="accent3"/>
              </a:solidFill>
              <a:effectLst/>
              <a:latin typeface="+mn-lt"/>
              <a:cs typeface="Arial" charset="0"/>
            </a:rPr>
            <a:t>на професионалното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2200" b="1" i="0" u="none" strike="noStrike" kern="1200" cap="none" spc="0" normalizeH="0" baseline="0" dirty="0" smtClean="0">
              <a:ln/>
              <a:solidFill>
                <a:schemeClr val="accent3"/>
              </a:solidFill>
              <a:effectLst/>
              <a:latin typeface="+mn-lt"/>
              <a:cs typeface="Arial" charset="0"/>
            </a:rPr>
            <a:t>израстване на учителите</a:t>
          </a:r>
        </a:p>
      </dsp:txBody>
      <dsp:txXfrm>
        <a:off x="2325872" y="1488016"/>
        <a:ext cx="3557217" cy="1488016"/>
      </dsp:txXfrm>
    </dsp:sp>
    <dsp:sp modelId="{59D76D2E-2050-49E9-96CB-304AE6EFDA3A}">
      <dsp:nvSpPr>
        <dsp:cNvPr id="0" name=""/>
        <dsp:cNvSpPr/>
      </dsp:nvSpPr>
      <dsp:spPr>
        <a:xfrm>
          <a:off x="0" y="2976033"/>
          <a:ext cx="8208962" cy="1488016"/>
        </a:xfrm>
        <a:prstGeom prst="trapezoid">
          <a:avLst>
            <a:gd name="adj" fmla="val 9194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2200" b="1" i="1" u="none" strike="noStrike" kern="1200" cap="none" spc="0" normalizeH="0" baseline="0" dirty="0" smtClean="0">
              <a:ln/>
              <a:solidFill>
                <a:srgbClr val="FF0000"/>
              </a:solidFill>
              <a:effectLst/>
              <a:latin typeface="+mn-lt"/>
              <a:cs typeface="Arial" charset="0"/>
            </a:rPr>
            <a:t>добра история</a:t>
          </a:r>
          <a:r>
            <a:rPr kumimoji="0" lang="bg-BG" altLang="bg-BG" sz="2200" b="1" i="0" u="none" strike="noStrike" kern="1200" cap="none" spc="0" normalizeH="0" baseline="0" dirty="0" smtClean="0">
              <a:ln/>
              <a:solidFill>
                <a:srgbClr val="FF0000"/>
              </a:solidFill>
              <a:effectLst/>
              <a:latin typeface="+mn-lt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2200" b="1" i="0" u="none" strike="noStrike" kern="1200" cap="none" spc="0" normalizeH="0" baseline="0" dirty="0" smtClean="0">
              <a:ln/>
              <a:solidFill>
                <a:schemeClr val="accent3"/>
              </a:solidFill>
              <a:effectLst/>
              <a:latin typeface="+mn-lt"/>
              <a:cs typeface="Arial" charset="0"/>
            </a:rPr>
            <a:t>на случващото се в системата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2200" b="1" i="0" u="none" strike="noStrike" kern="1200" cap="none" spc="0" normalizeH="0" baseline="0" dirty="0" smtClean="0">
              <a:ln/>
              <a:solidFill>
                <a:schemeClr val="accent3"/>
              </a:solidFill>
              <a:effectLst/>
              <a:latin typeface="+mn-lt"/>
              <a:cs typeface="Arial" charset="0"/>
            </a:rPr>
            <a:t>и прогноза за бъдещо развитие</a:t>
          </a:r>
        </a:p>
      </dsp:txBody>
      <dsp:txXfrm>
        <a:off x="1436568" y="2976033"/>
        <a:ext cx="5335825" cy="1488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DCADD-9C1A-4140-8CEA-354B5BF80293}">
      <dsp:nvSpPr>
        <dsp:cNvPr id="0" name=""/>
        <dsp:cNvSpPr/>
      </dsp:nvSpPr>
      <dsp:spPr>
        <a:xfrm>
          <a:off x="6212050" y="3656857"/>
          <a:ext cx="2508794" cy="524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677"/>
              </a:lnTo>
              <a:lnTo>
                <a:pt x="2508794" y="460677"/>
              </a:lnTo>
              <a:lnTo>
                <a:pt x="2508794" y="5241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6F8D6-DC29-47E9-A80C-3FDA221A70EB}">
      <dsp:nvSpPr>
        <dsp:cNvPr id="0" name=""/>
        <dsp:cNvSpPr/>
      </dsp:nvSpPr>
      <dsp:spPr>
        <a:xfrm>
          <a:off x="6212050" y="3656857"/>
          <a:ext cx="1671412" cy="524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677"/>
              </a:lnTo>
              <a:lnTo>
                <a:pt x="1671412" y="460677"/>
              </a:lnTo>
              <a:lnTo>
                <a:pt x="1671412" y="5241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BEA9A-186E-480F-97E5-8EFE4FF78558}">
      <dsp:nvSpPr>
        <dsp:cNvPr id="0" name=""/>
        <dsp:cNvSpPr/>
      </dsp:nvSpPr>
      <dsp:spPr>
        <a:xfrm>
          <a:off x="6212050" y="3656857"/>
          <a:ext cx="834031" cy="524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677"/>
              </a:lnTo>
              <a:lnTo>
                <a:pt x="834031" y="460677"/>
              </a:lnTo>
              <a:lnTo>
                <a:pt x="834031" y="5241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53316-118A-46D6-96B3-E891FF96B034}">
      <dsp:nvSpPr>
        <dsp:cNvPr id="0" name=""/>
        <dsp:cNvSpPr/>
      </dsp:nvSpPr>
      <dsp:spPr>
        <a:xfrm>
          <a:off x="6162980" y="3656857"/>
          <a:ext cx="91440" cy="524146"/>
        </a:xfrm>
        <a:custGeom>
          <a:avLst/>
          <a:gdLst/>
          <a:ahLst/>
          <a:cxnLst/>
          <a:rect l="0" t="0" r="0" b="0"/>
          <a:pathLst>
            <a:path>
              <a:moveTo>
                <a:pt x="49070" y="0"/>
              </a:moveTo>
              <a:lnTo>
                <a:pt x="49070" y="460677"/>
              </a:lnTo>
              <a:lnTo>
                <a:pt x="45720" y="460677"/>
              </a:lnTo>
              <a:lnTo>
                <a:pt x="45720" y="5241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FB9-5B4B-4C15-B3C2-E8726F3E3281}">
      <dsp:nvSpPr>
        <dsp:cNvPr id="0" name=""/>
        <dsp:cNvSpPr/>
      </dsp:nvSpPr>
      <dsp:spPr>
        <a:xfrm>
          <a:off x="5371318" y="3656857"/>
          <a:ext cx="840731" cy="524146"/>
        </a:xfrm>
        <a:custGeom>
          <a:avLst/>
          <a:gdLst/>
          <a:ahLst/>
          <a:cxnLst/>
          <a:rect l="0" t="0" r="0" b="0"/>
          <a:pathLst>
            <a:path>
              <a:moveTo>
                <a:pt x="840731" y="0"/>
              </a:moveTo>
              <a:lnTo>
                <a:pt x="840731" y="460677"/>
              </a:lnTo>
              <a:lnTo>
                <a:pt x="0" y="460677"/>
              </a:lnTo>
              <a:lnTo>
                <a:pt x="0" y="5241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A844-97D9-4770-870B-CABD3D825DEC}">
      <dsp:nvSpPr>
        <dsp:cNvPr id="0" name=""/>
        <dsp:cNvSpPr/>
      </dsp:nvSpPr>
      <dsp:spPr>
        <a:xfrm>
          <a:off x="4488074" y="3656857"/>
          <a:ext cx="1723975" cy="524146"/>
        </a:xfrm>
        <a:custGeom>
          <a:avLst/>
          <a:gdLst/>
          <a:ahLst/>
          <a:cxnLst/>
          <a:rect l="0" t="0" r="0" b="0"/>
          <a:pathLst>
            <a:path>
              <a:moveTo>
                <a:pt x="1723975" y="0"/>
              </a:moveTo>
              <a:lnTo>
                <a:pt x="1723975" y="460677"/>
              </a:lnTo>
              <a:lnTo>
                <a:pt x="0" y="460677"/>
              </a:lnTo>
              <a:lnTo>
                <a:pt x="0" y="5241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7FCF3-CA29-4E09-AB11-EF0B99FAB75E}">
      <dsp:nvSpPr>
        <dsp:cNvPr id="0" name=""/>
        <dsp:cNvSpPr/>
      </dsp:nvSpPr>
      <dsp:spPr>
        <a:xfrm>
          <a:off x="3650693" y="3656857"/>
          <a:ext cx="2561357" cy="524146"/>
        </a:xfrm>
        <a:custGeom>
          <a:avLst/>
          <a:gdLst/>
          <a:ahLst/>
          <a:cxnLst/>
          <a:rect l="0" t="0" r="0" b="0"/>
          <a:pathLst>
            <a:path>
              <a:moveTo>
                <a:pt x="2561357" y="0"/>
              </a:moveTo>
              <a:lnTo>
                <a:pt x="2561357" y="460677"/>
              </a:lnTo>
              <a:lnTo>
                <a:pt x="0" y="460677"/>
              </a:lnTo>
              <a:lnTo>
                <a:pt x="0" y="5241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817D0-B6EB-40F8-8824-D5021E6FA9E2}">
      <dsp:nvSpPr>
        <dsp:cNvPr id="0" name=""/>
        <dsp:cNvSpPr/>
      </dsp:nvSpPr>
      <dsp:spPr>
        <a:xfrm>
          <a:off x="3447137" y="2343193"/>
          <a:ext cx="2764913" cy="480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618"/>
              </a:lnTo>
              <a:lnTo>
                <a:pt x="2764913" y="416618"/>
              </a:lnTo>
              <a:lnTo>
                <a:pt x="2764913" y="480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3A84-9BFE-432A-BACF-D3D3DB002735}">
      <dsp:nvSpPr>
        <dsp:cNvPr id="0" name=""/>
        <dsp:cNvSpPr/>
      </dsp:nvSpPr>
      <dsp:spPr>
        <a:xfrm>
          <a:off x="2443833" y="3656857"/>
          <a:ext cx="369477" cy="524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677"/>
              </a:lnTo>
              <a:lnTo>
                <a:pt x="369477" y="460677"/>
              </a:lnTo>
              <a:lnTo>
                <a:pt x="369477" y="5241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14021-AE32-4DCF-B650-2EFB05503010}">
      <dsp:nvSpPr>
        <dsp:cNvPr id="0" name=""/>
        <dsp:cNvSpPr/>
      </dsp:nvSpPr>
      <dsp:spPr>
        <a:xfrm>
          <a:off x="1975930" y="3656857"/>
          <a:ext cx="467903" cy="524146"/>
        </a:xfrm>
        <a:custGeom>
          <a:avLst/>
          <a:gdLst/>
          <a:ahLst/>
          <a:cxnLst/>
          <a:rect l="0" t="0" r="0" b="0"/>
          <a:pathLst>
            <a:path>
              <a:moveTo>
                <a:pt x="467903" y="0"/>
              </a:moveTo>
              <a:lnTo>
                <a:pt x="467903" y="460677"/>
              </a:lnTo>
              <a:lnTo>
                <a:pt x="0" y="460677"/>
              </a:lnTo>
              <a:lnTo>
                <a:pt x="0" y="5241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19F52-66CB-4BDC-9F75-C719DEFD01AC}">
      <dsp:nvSpPr>
        <dsp:cNvPr id="0" name=""/>
        <dsp:cNvSpPr/>
      </dsp:nvSpPr>
      <dsp:spPr>
        <a:xfrm>
          <a:off x="2443833" y="2343193"/>
          <a:ext cx="1003303" cy="480088"/>
        </a:xfrm>
        <a:custGeom>
          <a:avLst/>
          <a:gdLst/>
          <a:ahLst/>
          <a:cxnLst/>
          <a:rect l="0" t="0" r="0" b="0"/>
          <a:pathLst>
            <a:path>
              <a:moveTo>
                <a:pt x="1003303" y="0"/>
              </a:moveTo>
              <a:lnTo>
                <a:pt x="1003303" y="416618"/>
              </a:lnTo>
              <a:lnTo>
                <a:pt x="0" y="416618"/>
              </a:lnTo>
              <a:lnTo>
                <a:pt x="0" y="480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11F5F-B375-45B5-BA06-C1A9074E8C4A}">
      <dsp:nvSpPr>
        <dsp:cNvPr id="0" name=""/>
        <dsp:cNvSpPr/>
      </dsp:nvSpPr>
      <dsp:spPr>
        <a:xfrm>
          <a:off x="769070" y="3656857"/>
          <a:ext cx="369477" cy="524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677"/>
              </a:lnTo>
              <a:lnTo>
                <a:pt x="369477" y="460677"/>
              </a:lnTo>
              <a:lnTo>
                <a:pt x="369477" y="5241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3B73E-EAE9-465B-AF6D-CA99F6476933}">
      <dsp:nvSpPr>
        <dsp:cNvPr id="0" name=""/>
        <dsp:cNvSpPr/>
      </dsp:nvSpPr>
      <dsp:spPr>
        <a:xfrm>
          <a:off x="301167" y="3656857"/>
          <a:ext cx="467903" cy="524146"/>
        </a:xfrm>
        <a:custGeom>
          <a:avLst/>
          <a:gdLst/>
          <a:ahLst/>
          <a:cxnLst/>
          <a:rect l="0" t="0" r="0" b="0"/>
          <a:pathLst>
            <a:path>
              <a:moveTo>
                <a:pt x="467903" y="0"/>
              </a:moveTo>
              <a:lnTo>
                <a:pt x="467903" y="460677"/>
              </a:lnTo>
              <a:lnTo>
                <a:pt x="0" y="460677"/>
              </a:lnTo>
              <a:lnTo>
                <a:pt x="0" y="5241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556D2-E364-4F8D-B8A3-18D1A9173AB3}">
      <dsp:nvSpPr>
        <dsp:cNvPr id="0" name=""/>
        <dsp:cNvSpPr/>
      </dsp:nvSpPr>
      <dsp:spPr>
        <a:xfrm>
          <a:off x="769070" y="2343193"/>
          <a:ext cx="2678066" cy="480088"/>
        </a:xfrm>
        <a:custGeom>
          <a:avLst/>
          <a:gdLst/>
          <a:ahLst/>
          <a:cxnLst/>
          <a:rect l="0" t="0" r="0" b="0"/>
          <a:pathLst>
            <a:path>
              <a:moveTo>
                <a:pt x="2678066" y="0"/>
              </a:moveTo>
              <a:lnTo>
                <a:pt x="2678066" y="416618"/>
              </a:lnTo>
              <a:lnTo>
                <a:pt x="0" y="416618"/>
              </a:lnTo>
              <a:lnTo>
                <a:pt x="0" y="480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3EF02-9653-4B62-A52B-2346C34D7E95}">
      <dsp:nvSpPr>
        <dsp:cNvPr id="0" name=""/>
        <dsp:cNvSpPr/>
      </dsp:nvSpPr>
      <dsp:spPr>
        <a:xfrm>
          <a:off x="2590871" y="1146880"/>
          <a:ext cx="1712531" cy="1196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200EF5-3217-4FEB-B365-B3AE4CBF41C7}">
      <dsp:nvSpPr>
        <dsp:cNvPr id="0" name=""/>
        <dsp:cNvSpPr/>
      </dsp:nvSpPr>
      <dsp:spPr>
        <a:xfrm>
          <a:off x="2666997" y="1219200"/>
          <a:ext cx="1712531" cy="1196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latin typeface="Monotype Corsiva" panose="03010101010201010101" pitchFamily="66" charset="0"/>
            </a:rPr>
            <a:t>Видове портфолио</a:t>
          </a:r>
          <a:endParaRPr lang="bg-BG" sz="2400" b="1" kern="1200" dirty="0">
            <a:latin typeface="Monotype Corsiva" panose="03010101010201010101" pitchFamily="66" charset="0"/>
          </a:endParaRPr>
        </a:p>
      </dsp:txBody>
      <dsp:txXfrm>
        <a:off x="2702036" y="1254239"/>
        <a:ext cx="1642453" cy="1126235"/>
      </dsp:txXfrm>
    </dsp:sp>
    <dsp:sp modelId="{F6B74EA7-C584-46C1-BF0B-E8BA00309C97}">
      <dsp:nvSpPr>
        <dsp:cNvPr id="0" name=""/>
        <dsp:cNvSpPr/>
      </dsp:nvSpPr>
      <dsp:spPr>
        <a:xfrm>
          <a:off x="43497" y="2823282"/>
          <a:ext cx="1451147" cy="833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488E03-A7D8-4057-A78B-4401E0ACFB0A}">
      <dsp:nvSpPr>
        <dsp:cNvPr id="0" name=""/>
        <dsp:cNvSpPr/>
      </dsp:nvSpPr>
      <dsp:spPr>
        <a:xfrm>
          <a:off x="119623" y="2895601"/>
          <a:ext cx="1451147" cy="833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latin typeface="Monotype Corsiva" panose="03010101010201010101" pitchFamily="66" charset="0"/>
            </a:rPr>
            <a:t>Според субекта</a:t>
          </a:r>
          <a:endParaRPr lang="bg-BG" sz="1600" b="1" kern="1200" dirty="0">
            <a:latin typeface="Monotype Corsiva" panose="03010101010201010101" pitchFamily="66" charset="0"/>
          </a:endParaRPr>
        </a:p>
      </dsp:txBody>
      <dsp:txXfrm>
        <a:off x="144038" y="2920016"/>
        <a:ext cx="1402317" cy="784744"/>
      </dsp:txXfrm>
    </dsp:sp>
    <dsp:sp modelId="{6EB15EAB-5E7A-4BA6-8B51-5083BBEB0C0C}">
      <dsp:nvSpPr>
        <dsp:cNvPr id="0" name=""/>
        <dsp:cNvSpPr/>
      </dsp:nvSpPr>
      <dsp:spPr>
        <a:xfrm>
          <a:off x="-41397" y="4181004"/>
          <a:ext cx="685130" cy="85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590EAE-F740-41B8-978A-51DF287EED1C}">
      <dsp:nvSpPr>
        <dsp:cNvPr id="0" name=""/>
        <dsp:cNvSpPr/>
      </dsp:nvSpPr>
      <dsp:spPr>
        <a:xfrm>
          <a:off x="34727" y="4253323"/>
          <a:ext cx="685130" cy="85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latin typeface="Monotype Corsiva" panose="03010101010201010101" pitchFamily="66" charset="0"/>
            </a:rPr>
            <a:t>Персонално</a:t>
          </a:r>
          <a:endParaRPr lang="bg-BG" sz="1000" b="1" kern="1200" dirty="0">
            <a:latin typeface="Monotype Corsiva" panose="03010101010201010101" pitchFamily="66" charset="0"/>
          </a:endParaRPr>
        </a:p>
      </dsp:txBody>
      <dsp:txXfrm>
        <a:off x="54794" y="4273390"/>
        <a:ext cx="644996" cy="811943"/>
      </dsp:txXfrm>
    </dsp:sp>
    <dsp:sp modelId="{5041A1B5-DAB7-48BC-927E-1F746616D6F0}">
      <dsp:nvSpPr>
        <dsp:cNvPr id="0" name=""/>
        <dsp:cNvSpPr/>
      </dsp:nvSpPr>
      <dsp:spPr>
        <a:xfrm>
          <a:off x="795983" y="4181004"/>
          <a:ext cx="685130" cy="85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6DA2F2-B943-4F84-AC3A-2EEB072837BF}">
      <dsp:nvSpPr>
        <dsp:cNvPr id="0" name=""/>
        <dsp:cNvSpPr/>
      </dsp:nvSpPr>
      <dsp:spPr>
        <a:xfrm>
          <a:off x="872109" y="4253323"/>
          <a:ext cx="685130" cy="85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latin typeface="Monotype Corsiva" panose="03010101010201010101" pitchFamily="66" charset="0"/>
            </a:rPr>
            <a:t>Групово</a:t>
          </a:r>
          <a:endParaRPr lang="bg-BG" sz="1000" b="1" kern="1200" dirty="0">
            <a:latin typeface="Monotype Corsiva" panose="03010101010201010101" pitchFamily="66" charset="0"/>
          </a:endParaRPr>
        </a:p>
      </dsp:txBody>
      <dsp:txXfrm>
        <a:off x="892176" y="4273390"/>
        <a:ext cx="644996" cy="811943"/>
      </dsp:txXfrm>
    </dsp:sp>
    <dsp:sp modelId="{C3A7FFA0-B10C-441A-9F53-11D088100008}">
      <dsp:nvSpPr>
        <dsp:cNvPr id="0" name=""/>
        <dsp:cNvSpPr/>
      </dsp:nvSpPr>
      <dsp:spPr>
        <a:xfrm>
          <a:off x="1718260" y="2823282"/>
          <a:ext cx="1451147" cy="833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9DBE64-FE49-4B25-93D8-1819E27D61FC}">
      <dsp:nvSpPr>
        <dsp:cNvPr id="0" name=""/>
        <dsp:cNvSpPr/>
      </dsp:nvSpPr>
      <dsp:spPr>
        <a:xfrm>
          <a:off x="1794385" y="2895601"/>
          <a:ext cx="1451147" cy="833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latin typeface="Monotype Corsiva" panose="03010101010201010101" pitchFamily="66" charset="0"/>
            </a:rPr>
            <a:t>Според носителя</a:t>
          </a:r>
          <a:endParaRPr lang="bg-BG" sz="1600" b="1" kern="1200" dirty="0">
            <a:latin typeface="Monotype Corsiva" panose="03010101010201010101" pitchFamily="66" charset="0"/>
          </a:endParaRPr>
        </a:p>
      </dsp:txBody>
      <dsp:txXfrm>
        <a:off x="1818800" y="2920016"/>
        <a:ext cx="1402317" cy="784744"/>
      </dsp:txXfrm>
    </dsp:sp>
    <dsp:sp modelId="{FFF7BF3B-316B-4079-8F40-DB4651891191}">
      <dsp:nvSpPr>
        <dsp:cNvPr id="0" name=""/>
        <dsp:cNvSpPr/>
      </dsp:nvSpPr>
      <dsp:spPr>
        <a:xfrm>
          <a:off x="1633365" y="4181004"/>
          <a:ext cx="685130" cy="85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936C71-D857-49CF-B672-D61FD1EBED71}">
      <dsp:nvSpPr>
        <dsp:cNvPr id="0" name=""/>
        <dsp:cNvSpPr/>
      </dsp:nvSpPr>
      <dsp:spPr>
        <a:xfrm>
          <a:off x="1709490" y="4253323"/>
          <a:ext cx="685130" cy="85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latin typeface="Monotype Corsiva" panose="03010101010201010101" pitchFamily="66" charset="0"/>
            </a:rPr>
            <a:t>Хартиен носител</a:t>
          </a:r>
          <a:endParaRPr lang="bg-BG" sz="1000" b="1" kern="1200" dirty="0">
            <a:latin typeface="Monotype Corsiva" panose="03010101010201010101" pitchFamily="66" charset="0"/>
          </a:endParaRPr>
        </a:p>
      </dsp:txBody>
      <dsp:txXfrm>
        <a:off x="1729557" y="4273390"/>
        <a:ext cx="644996" cy="811943"/>
      </dsp:txXfrm>
    </dsp:sp>
    <dsp:sp modelId="{7BB0FE68-5D6C-44F6-A1A5-38634B52B517}">
      <dsp:nvSpPr>
        <dsp:cNvPr id="0" name=""/>
        <dsp:cNvSpPr/>
      </dsp:nvSpPr>
      <dsp:spPr>
        <a:xfrm>
          <a:off x="2470746" y="4181004"/>
          <a:ext cx="685130" cy="85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7B0F9E-1CA3-494A-AC34-783C1E56B742}">
      <dsp:nvSpPr>
        <dsp:cNvPr id="0" name=""/>
        <dsp:cNvSpPr/>
      </dsp:nvSpPr>
      <dsp:spPr>
        <a:xfrm>
          <a:off x="2546872" y="4253323"/>
          <a:ext cx="685130" cy="85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latin typeface="Monotype Corsiva" panose="03010101010201010101" pitchFamily="66" charset="0"/>
            </a:rPr>
            <a:t>Електрон</a:t>
          </a:r>
          <a:r>
            <a:rPr lang="en-US" sz="1000" b="1" kern="1200" dirty="0" smtClean="0">
              <a:latin typeface="Monotype Corsiva" panose="03010101010201010101" pitchFamily="66" charset="0"/>
            </a:rPr>
            <a:t>-</a:t>
          </a:r>
          <a:r>
            <a:rPr lang="bg-BG" sz="1000" b="1" kern="1200" dirty="0" smtClean="0">
              <a:latin typeface="Monotype Corsiva" panose="03010101010201010101" pitchFamily="66" charset="0"/>
            </a:rPr>
            <a:t>но</a:t>
          </a:r>
          <a:endParaRPr lang="bg-BG" sz="1000" b="1" kern="1200" dirty="0">
            <a:latin typeface="Monotype Corsiva" panose="03010101010201010101" pitchFamily="66" charset="0"/>
          </a:endParaRPr>
        </a:p>
      </dsp:txBody>
      <dsp:txXfrm>
        <a:off x="2566939" y="4273390"/>
        <a:ext cx="644996" cy="811943"/>
      </dsp:txXfrm>
    </dsp:sp>
    <dsp:sp modelId="{65FF829F-7D13-4E04-9384-FAFD2ED83BD4}">
      <dsp:nvSpPr>
        <dsp:cNvPr id="0" name=""/>
        <dsp:cNvSpPr/>
      </dsp:nvSpPr>
      <dsp:spPr>
        <a:xfrm>
          <a:off x="5486476" y="2823282"/>
          <a:ext cx="1451147" cy="833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00895F-07EA-4E95-A2BC-888BA2918EBA}">
      <dsp:nvSpPr>
        <dsp:cNvPr id="0" name=""/>
        <dsp:cNvSpPr/>
      </dsp:nvSpPr>
      <dsp:spPr>
        <a:xfrm>
          <a:off x="5562602" y="2895601"/>
          <a:ext cx="1451147" cy="833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latin typeface="Monotype Corsiva" panose="03010101010201010101" pitchFamily="66" charset="0"/>
            </a:rPr>
            <a:t>Според типа</a:t>
          </a:r>
          <a:endParaRPr lang="bg-BG" sz="1600" b="1" kern="1200" dirty="0">
            <a:latin typeface="Monotype Corsiva" panose="03010101010201010101" pitchFamily="66" charset="0"/>
          </a:endParaRPr>
        </a:p>
      </dsp:txBody>
      <dsp:txXfrm>
        <a:off x="5587017" y="2920016"/>
        <a:ext cx="1402317" cy="784744"/>
      </dsp:txXfrm>
    </dsp:sp>
    <dsp:sp modelId="{52AF2F17-392F-4DC3-82EC-0047206D3A2B}">
      <dsp:nvSpPr>
        <dsp:cNvPr id="0" name=""/>
        <dsp:cNvSpPr/>
      </dsp:nvSpPr>
      <dsp:spPr>
        <a:xfrm>
          <a:off x="3308128" y="4181004"/>
          <a:ext cx="685130" cy="85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0EFBEB-BF5A-4415-A848-403B8133AFED}">
      <dsp:nvSpPr>
        <dsp:cNvPr id="0" name=""/>
        <dsp:cNvSpPr/>
      </dsp:nvSpPr>
      <dsp:spPr>
        <a:xfrm>
          <a:off x="3384253" y="4253323"/>
          <a:ext cx="685130" cy="85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latin typeface="Monotype Corsiva" panose="03010101010201010101" pitchFamily="66" charset="0"/>
            </a:rPr>
            <a:t>Детско</a:t>
          </a:r>
          <a:endParaRPr lang="bg-BG" sz="1000" b="1" kern="1200" dirty="0">
            <a:latin typeface="Monotype Corsiva" panose="03010101010201010101" pitchFamily="66" charset="0"/>
          </a:endParaRPr>
        </a:p>
      </dsp:txBody>
      <dsp:txXfrm>
        <a:off x="3404320" y="4273390"/>
        <a:ext cx="644996" cy="811943"/>
      </dsp:txXfrm>
    </dsp:sp>
    <dsp:sp modelId="{F636B841-862A-4809-8250-E7515928C8F7}">
      <dsp:nvSpPr>
        <dsp:cNvPr id="0" name=""/>
        <dsp:cNvSpPr/>
      </dsp:nvSpPr>
      <dsp:spPr>
        <a:xfrm>
          <a:off x="4145509" y="4181004"/>
          <a:ext cx="685130" cy="85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318712-2712-4461-951F-833C6A66CDDB}">
      <dsp:nvSpPr>
        <dsp:cNvPr id="0" name=""/>
        <dsp:cNvSpPr/>
      </dsp:nvSpPr>
      <dsp:spPr>
        <a:xfrm>
          <a:off x="4221635" y="4253323"/>
          <a:ext cx="685130" cy="85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latin typeface="Monotype Corsiva" panose="03010101010201010101" pitchFamily="66" charset="0"/>
            </a:rPr>
            <a:t>Учителско</a:t>
          </a:r>
          <a:endParaRPr lang="bg-BG" sz="1000" b="1" kern="1200" dirty="0">
            <a:latin typeface="Monotype Corsiva" panose="03010101010201010101" pitchFamily="66" charset="0"/>
          </a:endParaRPr>
        </a:p>
      </dsp:txBody>
      <dsp:txXfrm>
        <a:off x="4241702" y="4273390"/>
        <a:ext cx="644996" cy="811943"/>
      </dsp:txXfrm>
    </dsp:sp>
    <dsp:sp modelId="{820CDEC0-B577-4C14-9A21-E288E868AFD3}">
      <dsp:nvSpPr>
        <dsp:cNvPr id="0" name=""/>
        <dsp:cNvSpPr/>
      </dsp:nvSpPr>
      <dsp:spPr>
        <a:xfrm>
          <a:off x="5028753" y="4181004"/>
          <a:ext cx="685130" cy="85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F37E37-B3DB-4C5F-BE83-D49B3FCCE158}">
      <dsp:nvSpPr>
        <dsp:cNvPr id="0" name=""/>
        <dsp:cNvSpPr/>
      </dsp:nvSpPr>
      <dsp:spPr>
        <a:xfrm>
          <a:off x="5104879" y="4253323"/>
          <a:ext cx="685130" cy="85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latin typeface="Monotype Corsiva" panose="03010101010201010101" pitchFamily="66" charset="0"/>
            </a:rPr>
            <a:t>Екипно</a:t>
          </a:r>
          <a:endParaRPr lang="bg-BG" sz="1000" b="1" kern="1200" dirty="0">
            <a:latin typeface="Monotype Corsiva" panose="03010101010201010101" pitchFamily="66" charset="0"/>
          </a:endParaRPr>
        </a:p>
      </dsp:txBody>
      <dsp:txXfrm>
        <a:off x="5124946" y="4273390"/>
        <a:ext cx="644996" cy="811943"/>
      </dsp:txXfrm>
    </dsp:sp>
    <dsp:sp modelId="{33B1CD93-9B35-489D-870E-DF1783B6FFCD}">
      <dsp:nvSpPr>
        <dsp:cNvPr id="0" name=""/>
        <dsp:cNvSpPr/>
      </dsp:nvSpPr>
      <dsp:spPr>
        <a:xfrm>
          <a:off x="5866134" y="4181004"/>
          <a:ext cx="685130" cy="85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0E49E4-9849-460B-9BD8-5E2AD7CC0887}">
      <dsp:nvSpPr>
        <dsp:cNvPr id="0" name=""/>
        <dsp:cNvSpPr/>
      </dsp:nvSpPr>
      <dsp:spPr>
        <a:xfrm>
          <a:off x="5942260" y="4253323"/>
          <a:ext cx="685130" cy="85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latin typeface="Monotype Corsiva" panose="03010101010201010101" pitchFamily="66" charset="0"/>
            </a:rPr>
            <a:t>Програми</a:t>
          </a:r>
          <a:r>
            <a:rPr lang="en-US" sz="1000" b="1" kern="1200" dirty="0" smtClean="0">
              <a:latin typeface="Monotype Corsiva" panose="03010101010201010101" pitchFamily="66" charset="0"/>
            </a:rPr>
            <a:t>-</a:t>
          </a:r>
          <a:r>
            <a:rPr lang="bg-BG" sz="1000" b="1" kern="1200" dirty="0" smtClean="0">
              <a:latin typeface="Monotype Corsiva" panose="03010101010201010101" pitchFamily="66" charset="0"/>
            </a:rPr>
            <a:t>рано</a:t>
          </a:r>
          <a:endParaRPr lang="bg-BG" sz="1000" b="1" kern="1200" dirty="0">
            <a:latin typeface="Monotype Corsiva" panose="03010101010201010101" pitchFamily="66" charset="0"/>
          </a:endParaRPr>
        </a:p>
      </dsp:txBody>
      <dsp:txXfrm>
        <a:off x="5962327" y="4273390"/>
        <a:ext cx="644996" cy="811943"/>
      </dsp:txXfrm>
    </dsp:sp>
    <dsp:sp modelId="{A611183D-F9C4-44C6-AA1A-25FD26D36665}">
      <dsp:nvSpPr>
        <dsp:cNvPr id="0" name=""/>
        <dsp:cNvSpPr/>
      </dsp:nvSpPr>
      <dsp:spPr>
        <a:xfrm>
          <a:off x="6703516" y="4181004"/>
          <a:ext cx="685130" cy="85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984EF2-618B-4429-99F5-87ACD928E681}">
      <dsp:nvSpPr>
        <dsp:cNvPr id="0" name=""/>
        <dsp:cNvSpPr/>
      </dsp:nvSpPr>
      <dsp:spPr>
        <a:xfrm>
          <a:off x="6779641" y="4253323"/>
          <a:ext cx="685130" cy="85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latin typeface="Monotype Corsiva" panose="03010101010201010101" pitchFamily="66" charset="0"/>
            </a:rPr>
            <a:t>Селективно</a:t>
          </a:r>
          <a:endParaRPr lang="bg-BG" sz="1000" b="1" kern="1200" dirty="0">
            <a:latin typeface="Monotype Corsiva" panose="03010101010201010101" pitchFamily="66" charset="0"/>
          </a:endParaRPr>
        </a:p>
      </dsp:txBody>
      <dsp:txXfrm>
        <a:off x="6799708" y="4273390"/>
        <a:ext cx="644996" cy="811943"/>
      </dsp:txXfrm>
    </dsp:sp>
    <dsp:sp modelId="{EE607CCB-C3C0-4D9E-9A08-216550A846E4}">
      <dsp:nvSpPr>
        <dsp:cNvPr id="0" name=""/>
        <dsp:cNvSpPr/>
      </dsp:nvSpPr>
      <dsp:spPr>
        <a:xfrm>
          <a:off x="7540897" y="4181004"/>
          <a:ext cx="685130" cy="85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FD271F-EEF1-4361-883B-BB1B5EF2CD50}">
      <dsp:nvSpPr>
        <dsp:cNvPr id="0" name=""/>
        <dsp:cNvSpPr/>
      </dsp:nvSpPr>
      <dsp:spPr>
        <a:xfrm>
          <a:off x="7617023" y="4253323"/>
          <a:ext cx="685130" cy="85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latin typeface="Monotype Corsiva" panose="03010101010201010101" pitchFamily="66" charset="0"/>
            </a:rPr>
            <a:t>Процесуал</a:t>
          </a:r>
          <a:r>
            <a:rPr lang="en-US" sz="1000" b="1" kern="1200" dirty="0" smtClean="0">
              <a:latin typeface="Monotype Corsiva" panose="03010101010201010101" pitchFamily="66" charset="0"/>
            </a:rPr>
            <a:t>-</a:t>
          </a:r>
          <a:r>
            <a:rPr lang="bg-BG" sz="1000" b="1" kern="1200" dirty="0" smtClean="0">
              <a:latin typeface="Monotype Corsiva" panose="03010101010201010101" pitchFamily="66" charset="0"/>
            </a:rPr>
            <a:t>но</a:t>
          </a:r>
          <a:endParaRPr lang="bg-BG" sz="1000" b="1" kern="1200" dirty="0">
            <a:latin typeface="Monotype Corsiva" panose="03010101010201010101" pitchFamily="66" charset="0"/>
          </a:endParaRPr>
        </a:p>
      </dsp:txBody>
      <dsp:txXfrm>
        <a:off x="7637090" y="4273390"/>
        <a:ext cx="644996" cy="811943"/>
      </dsp:txXfrm>
    </dsp:sp>
    <dsp:sp modelId="{D862C873-6D2D-43C7-89BD-9BA8D916AE16}">
      <dsp:nvSpPr>
        <dsp:cNvPr id="0" name=""/>
        <dsp:cNvSpPr/>
      </dsp:nvSpPr>
      <dsp:spPr>
        <a:xfrm>
          <a:off x="8378279" y="4181004"/>
          <a:ext cx="685130" cy="85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F05077-19AD-4286-B336-1BC8D575E699}">
      <dsp:nvSpPr>
        <dsp:cNvPr id="0" name=""/>
        <dsp:cNvSpPr/>
      </dsp:nvSpPr>
      <dsp:spPr>
        <a:xfrm>
          <a:off x="8454404" y="4253323"/>
          <a:ext cx="685130" cy="85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latin typeface="Monotype Corsiva" panose="03010101010201010101" pitchFamily="66" charset="0"/>
            </a:rPr>
            <a:t>Ресурсно</a:t>
          </a:r>
          <a:endParaRPr lang="bg-BG" sz="1000" b="1" kern="1200" dirty="0">
            <a:latin typeface="Monotype Corsiva" panose="03010101010201010101" pitchFamily="66" charset="0"/>
          </a:endParaRPr>
        </a:p>
      </dsp:txBody>
      <dsp:txXfrm>
        <a:off x="8474471" y="4273390"/>
        <a:ext cx="644996" cy="811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FAB72-833C-4297-BDA5-EDB8B0F03BDA}" type="datetimeFigureOut">
              <a:rPr lang="bg-BG" smtClean="0"/>
              <a:t>31.3.2017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F7173-BD7E-4182-9DB5-A90EF48042D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59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8851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1115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0423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6224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1184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6595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4294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7338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2025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9151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104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0421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3301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1088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427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8332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2550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1947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14585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2700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8576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484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72638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6866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12064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08246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33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80924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31490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35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20679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48639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37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78210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38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41170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39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2671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36081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40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04651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41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7258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42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15642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43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80188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44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36843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45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28550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46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22048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47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33675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48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50988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49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78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56831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50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818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5273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522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889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7173-BD7E-4182-9DB5-A90EF48042D3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952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BAB4C-AD87-4ABE-9E39-38396EBB062A}" type="datetimeFigureOut">
              <a:rPr lang="en-US" smtClean="0"/>
              <a:pPr>
                <a:defRPr/>
              </a:pPr>
              <a:t>3/31/2017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53B3F-DCCC-4C6C-A53E-55C76275FA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245D71-D6CE-4378-BA26-A0C974488141}" type="datetimeFigureOut">
              <a:rPr lang="en-US" smtClean="0"/>
              <a:pPr>
                <a:defRPr/>
              </a:pPr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2D443-2DAD-4F3F-A38D-A58EF032A0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D591C6-F34F-4112-8F8B-9699C18085A8}" type="datetimeFigureOut">
              <a:rPr lang="en-US" smtClean="0"/>
              <a:pPr>
                <a:defRPr/>
              </a:pPr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63E8A-351F-4E56-A6C9-ED8A9325D3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28DF8-848C-48EE-A3DB-DBAA345818D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5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BAB4C-AD87-4ABE-9E39-38396EBB062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3/31/2017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53B3F-DCCC-4C6C-A53E-55C76275FA7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7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E207C-78D5-4687-A26D-AA667F9B9B5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3/31/2017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6869D-22BE-4946-A7EB-34A05D6383B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0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94244-11A6-40E3-8107-2FD2FABA42F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3/31/2017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B576B-980E-44A8-80A0-E0E96A5D4F8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4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3C1C0E-A718-4589-BFE8-EE0BDE71A5A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3/31/2017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11567-51D1-44D7-A35D-7601F42F015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3C10D-E09A-4751-8E2C-EEBA427DDC9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3/31/2017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786BC-55B0-45FB-8DFB-F06DBFB62A4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3C479F-375B-418C-9BF8-761B112B803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3/31/2017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AEDB1-A683-4DD1-B1CB-176D90E223E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8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48494-49B9-4D63-B97F-D5C65054CA5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3/31/2017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C33B0-6141-458C-A7E9-B79ADAF2778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9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E207C-78D5-4687-A26D-AA667F9B9B5E}" type="datetimeFigureOut">
              <a:rPr lang="en-US" smtClean="0"/>
              <a:pPr>
                <a:defRPr/>
              </a:pPr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6869D-22BE-4946-A7EB-34A05D6383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8DE67-4E75-4D89-A57C-66154092C28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3/31/2017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042D0-6D37-4533-BE97-1CBB151ED9D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2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BA724-B99B-47B1-B425-4B551F1E5EB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3/31/2017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AA9937A-0866-4AEC-B7A4-AA74597D147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729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245D71-D6CE-4378-BA26-A0C97448814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3/31/2017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2D443-2DAD-4F3F-A38D-A58EF032A04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D591C6-F34F-4112-8F8B-9699C18085A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3/31/2017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63E8A-351F-4E56-A6C9-ED8A9325D3A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4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94244-11A6-40E3-8107-2FD2FABA42FF}" type="datetimeFigureOut">
              <a:rPr lang="en-US" smtClean="0"/>
              <a:pPr>
                <a:defRPr/>
              </a:pPr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B576B-980E-44A8-80A0-E0E96A5D4F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3C1C0E-A718-4589-BFE8-EE0BDE71A5A6}" type="datetimeFigureOut">
              <a:rPr lang="en-US" smtClean="0"/>
              <a:pPr>
                <a:defRPr/>
              </a:pPr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11567-51D1-44D7-A35D-7601F42F0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3C10D-E09A-4751-8E2C-EEBA427DDC99}" type="datetimeFigureOut">
              <a:rPr lang="en-US" smtClean="0"/>
              <a:pPr>
                <a:defRPr/>
              </a:pPr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786BC-55B0-45FB-8DFB-F06DBFB62A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3C479F-375B-418C-9BF8-761B112B803C}" type="datetimeFigureOut">
              <a:rPr lang="en-US" smtClean="0"/>
              <a:pPr>
                <a:defRPr/>
              </a:pPr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AEDB1-A683-4DD1-B1CB-176D90E223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48494-49B9-4D63-B97F-D5C65054CA5F}" type="datetimeFigureOut">
              <a:rPr lang="en-US" smtClean="0"/>
              <a:pPr>
                <a:defRPr/>
              </a:pPr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C33B0-6141-458C-A7E9-B79ADAF277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8DE67-4E75-4D89-A57C-66154092C286}" type="datetimeFigureOut">
              <a:rPr lang="en-US" smtClean="0"/>
              <a:pPr>
                <a:defRPr/>
              </a:pPr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042D0-6D37-4533-BE97-1CBB151ED9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BA724-B99B-47B1-B425-4B551F1E5EBE}" type="datetimeFigureOut">
              <a:rPr lang="en-US" smtClean="0"/>
              <a:pPr>
                <a:defRPr/>
              </a:pPr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AA9937A-0866-4AEC-B7A4-AA74597D14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964F332-0CF5-4860-89D9-9E4C889BDA5B}" type="datetimeFigureOut">
              <a:rPr lang="en-US" smtClean="0"/>
              <a:pPr>
                <a:defRPr/>
              </a:pPr>
              <a:t>3/31/2017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6930784-B655-4C30-AF2E-86EDB24456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916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964F332-0CF5-4860-89D9-9E4C889BDA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3/31/2017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6930784-B655-4C30-AF2E-86EDB244569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75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g.wikipedia.org/wiki/%D0%98%D1%82%D0%B0%D0%BB%D0%B8%D0%B0%D0%BD%D1%81%D0%BA%D0%B8_%D0%B5%D0%B7%D0%B8%D0%BA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portfolio-GORANOVA.ppt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305697" y="1371600"/>
            <a:ext cx="655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bg-BG" sz="4800" b="1" dirty="0"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Учителското </a:t>
            </a:r>
            <a:r>
              <a:rPr lang="bg-BG" sz="4800" b="1" dirty="0" smtClean="0"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портфолио</a:t>
            </a:r>
            <a:r>
              <a:rPr lang="en-US" sz="4800" b="1" dirty="0" smtClean="0"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 -</a:t>
            </a:r>
            <a:endParaRPr lang="en-US" sz="1600" b="1" dirty="0">
              <a:solidFill>
                <a:schemeClr val="accent3"/>
              </a:solidFill>
              <a:cs typeface="Times New Roman" pitchFamily="18" charset="0"/>
            </a:endParaRPr>
          </a:p>
          <a:p>
            <a:pPr algn="ctr"/>
            <a:r>
              <a:rPr lang="bg-BG" sz="1400" b="1" dirty="0">
                <a:solidFill>
                  <a:schemeClr val="accent3"/>
                </a:solidFill>
                <a:cs typeface="Times New Roman" pitchFamily="18" charset="0"/>
              </a:rPr>
              <a:t> </a:t>
            </a:r>
            <a:r>
              <a:rPr lang="bg-BG" sz="3600" b="1" dirty="0"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иновативен инструмент </a:t>
            </a:r>
            <a:endParaRPr lang="en-US" sz="3600" b="1" dirty="0" smtClean="0">
              <a:solidFill>
                <a:schemeClr val="accent3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bg-BG" sz="3600" b="1" dirty="0" smtClean="0"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на </a:t>
            </a:r>
            <a:r>
              <a:rPr lang="bg-BG" sz="3600" b="1" dirty="0"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педагогическия специалист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8759" y="3505200"/>
            <a:ext cx="5897441" cy="2908108"/>
            <a:chOff x="713221" y="3505200"/>
            <a:chExt cx="5897441" cy="29081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4" r="8669"/>
            <a:stretch/>
          </p:blipFill>
          <p:spPr>
            <a:xfrm>
              <a:off x="2743199" y="3784408"/>
              <a:ext cx="3867463" cy="26289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21" y="3505200"/>
              <a:ext cx="1994967" cy="27171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83099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sz="2400" b="1" dirty="0">
                <a:latin typeface="Monotype Corsiva" panose="03010101010201010101" pitchFamily="66" charset="0"/>
              </a:rPr>
              <a:t>Чл. 66. </a:t>
            </a:r>
            <a:r>
              <a:rPr lang="bg-BG" sz="2400" dirty="0">
                <a:latin typeface="Monotype Corsiva" panose="03010101010201010101" pitchFamily="66" charset="0"/>
              </a:rPr>
              <a:t>(2) </a:t>
            </a:r>
            <a:r>
              <a:rPr lang="bg-BG" sz="2400" dirty="0" smtClean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Професионалното </a:t>
            </a:r>
            <a:r>
              <a:rPr lang="bg-BG" sz="2400" dirty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портфолио се съставя от педагогическия специалист и включва разработени материали, които доказват: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988082"/>
              </p:ext>
            </p:extLst>
          </p:nvPr>
        </p:nvGraphicFramePr>
        <p:xfrm>
          <a:off x="0" y="1135796"/>
          <a:ext cx="9143999" cy="5722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486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524000"/>
            <a:ext cx="9136505" cy="230832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g-BG" sz="2400" b="1" dirty="0" smtClean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Чл</a:t>
            </a:r>
            <a:r>
              <a:rPr lang="bg-BG" sz="2400" b="1" dirty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. 66. (3)    </a:t>
            </a:r>
            <a:r>
              <a:rPr lang="bg-BG" sz="2400" dirty="0">
                <a:solidFill>
                  <a:schemeClr val="dk1"/>
                </a:solidFill>
                <a:latin typeface="Monotype Corsiva" panose="03010101010201010101" pitchFamily="66" charset="0"/>
              </a:rPr>
              <a:t>Професионалното    портфолио    </a:t>
            </a:r>
            <a:r>
              <a:rPr lang="bg-BG" sz="2400" b="1" dirty="0">
                <a:solidFill>
                  <a:schemeClr val="dk1"/>
                </a:solidFill>
                <a:latin typeface="Monotype Corsiva" panose="03010101010201010101" pitchFamily="66" charset="0"/>
              </a:rPr>
              <a:t>подпомага    самооценяването    </a:t>
            </a:r>
            <a:r>
              <a:rPr lang="bg-BG" sz="2400" dirty="0">
                <a:solidFill>
                  <a:schemeClr val="dk1"/>
                </a:solidFill>
                <a:latin typeface="Monotype Corsiva" panose="03010101010201010101" pitchFamily="66" charset="0"/>
              </a:rPr>
              <a:t>на педагогическия специалист и позволява в </a:t>
            </a:r>
            <a:r>
              <a:rPr lang="bg-BG" sz="2400" b="1" dirty="0">
                <a:solidFill>
                  <a:schemeClr val="dk1"/>
                </a:solidFill>
                <a:latin typeface="Monotype Corsiva" panose="03010101010201010101" pitchFamily="66" charset="0"/>
              </a:rPr>
              <a:t>процеса на атестиране </a:t>
            </a:r>
            <a:r>
              <a:rPr lang="bg-BG" sz="2400" dirty="0" smtClean="0">
                <a:solidFill>
                  <a:schemeClr val="dk1"/>
                </a:solidFill>
                <a:latin typeface="Monotype Corsiva" panose="03010101010201010101" pitchFamily="66" charset="0"/>
              </a:rPr>
              <a:t>по-обективно да </a:t>
            </a:r>
            <a:r>
              <a:rPr lang="bg-BG" sz="2400" dirty="0">
                <a:solidFill>
                  <a:schemeClr val="dk1"/>
                </a:solidFill>
                <a:latin typeface="Monotype Corsiva" panose="03010101010201010101" pitchFamily="66" charset="0"/>
              </a:rPr>
              <a:t>бъде оценено съответствието на дейността му с </a:t>
            </a:r>
            <a:r>
              <a:rPr lang="bg-BG" sz="2400" dirty="0">
                <a:latin typeface="Monotype Corsiva" panose="03010101010201010101" pitchFamily="66" charset="0"/>
              </a:rPr>
              <a:t>п</a:t>
            </a:r>
            <a:r>
              <a:rPr lang="bg-BG" sz="2400" dirty="0" smtClean="0">
                <a:solidFill>
                  <a:schemeClr val="dk1"/>
                </a:solidFill>
                <a:latin typeface="Monotype Corsiva" panose="03010101010201010101" pitchFamily="66" charset="0"/>
              </a:rPr>
              <a:t>рофесионалния </a:t>
            </a:r>
            <a:r>
              <a:rPr lang="bg-BG" sz="2400" dirty="0">
                <a:solidFill>
                  <a:schemeClr val="dk1"/>
                </a:solidFill>
                <a:latin typeface="Monotype Corsiva" panose="03010101010201010101" pitchFamily="66" charset="0"/>
              </a:rPr>
              <a:t>профил, с резултатите, </a:t>
            </a:r>
            <a:r>
              <a:rPr lang="bg-BG" sz="2400" dirty="0" smtClean="0">
                <a:solidFill>
                  <a:schemeClr val="dk1"/>
                </a:solidFill>
                <a:latin typeface="Monotype Corsiva" panose="03010101010201010101" pitchFamily="66" charset="0"/>
              </a:rPr>
              <a:t> постигнати </a:t>
            </a:r>
            <a:r>
              <a:rPr lang="bg-BG" sz="2400" dirty="0">
                <a:solidFill>
                  <a:schemeClr val="dk1"/>
                </a:solidFill>
                <a:latin typeface="Monotype Corsiva" panose="03010101010201010101" pitchFamily="66" charset="0"/>
              </a:rPr>
              <a:t>от него и от децата и учениците, с които работи, </a:t>
            </a:r>
            <a:r>
              <a:rPr lang="bg-BG" sz="2400" dirty="0" smtClean="0">
                <a:solidFill>
                  <a:schemeClr val="dk1"/>
                </a:solidFill>
                <a:latin typeface="Monotype Corsiva" panose="03010101010201010101" pitchFamily="66" charset="0"/>
              </a:rPr>
              <a:t>както и </a:t>
            </a:r>
            <a:r>
              <a:rPr lang="bg-BG" sz="2400" dirty="0">
                <a:solidFill>
                  <a:schemeClr val="dk1"/>
                </a:solidFill>
                <a:latin typeface="Monotype Corsiva" panose="03010101010201010101" pitchFamily="66" charset="0"/>
              </a:rPr>
              <a:t>със стратегията за развитие на </a:t>
            </a:r>
            <a:r>
              <a:rPr lang="bg-BG" sz="2400" dirty="0" smtClean="0">
                <a:solidFill>
                  <a:schemeClr val="dk1"/>
                </a:solidFill>
                <a:latin typeface="Monotype Corsiva" panose="03010101010201010101" pitchFamily="66" charset="0"/>
              </a:rPr>
              <a:t>детската </a:t>
            </a:r>
            <a:r>
              <a:rPr lang="bg-BG" sz="2400" dirty="0">
                <a:solidFill>
                  <a:schemeClr val="dk1"/>
                </a:solidFill>
                <a:latin typeface="Monotype Corsiva" panose="03010101010201010101" pitchFamily="66" charset="0"/>
              </a:rPr>
              <a:t>градина или на училището.</a:t>
            </a:r>
          </a:p>
        </p:txBody>
      </p:sp>
    </p:spTree>
    <p:extLst>
      <p:ext uri="{BB962C8B-B14F-4D97-AF65-F5344CB8AC3E}">
        <p14:creationId xmlns:p14="http://schemas.microsoft.com/office/powerpoint/2010/main" val="338219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0"/>
            <a:ext cx="8991600" cy="83099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g-BG" sz="2400" b="1" dirty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Чл. 67. (1) </a:t>
            </a:r>
            <a:r>
              <a:rPr lang="bg-BG" sz="2400" dirty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Професионалното портфолио на педагогическите специалисти съдържа: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8210887"/>
              </p:ext>
            </p:extLst>
          </p:nvPr>
        </p:nvGraphicFramePr>
        <p:xfrm>
          <a:off x="0" y="685800"/>
          <a:ext cx="9144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9525000" y="-34636"/>
            <a:ext cx="4572000" cy="77867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1000" b="1" dirty="0"/>
              <a:t>Чл. 67. </a:t>
            </a:r>
            <a:r>
              <a:rPr lang="bg-BG" sz="1000" dirty="0"/>
              <a:t>(1) Професионалното портфолио на педагогическите специалисти съдържа:</a:t>
            </a:r>
          </a:p>
          <a:p>
            <a:r>
              <a:rPr lang="bg-BG" sz="1000" dirty="0"/>
              <a:t>1.  общи  данни  -  име,  образование  (образователно-квалификационни степени   и   квалификация),   допълнителни   квалификации   (професионално-</a:t>
            </a:r>
          </a:p>
          <a:p>
            <a:r>
              <a:rPr lang="bg-BG" sz="1000" dirty="0"/>
              <a:t>квалификационна  степен,  специализации,  участие  в  други  организационни форми на обучение), общ и учителски стаж, наименованието на институцията, в</a:t>
            </a:r>
          </a:p>
          <a:p>
            <a:r>
              <a:rPr lang="bg-BG" sz="1000" dirty="0"/>
              <a:t>която   лицето   работи,   заемани   длъжности,   учебни   предмети,   по   които преподава,  и  класовете,  в  които  работи,  групата,  която  ръководи,  или</a:t>
            </a:r>
          </a:p>
          <a:p>
            <a:r>
              <a:rPr lang="bg-BG" sz="1000" dirty="0"/>
              <a:t/>
            </a:r>
            <a:br>
              <a:rPr lang="bg-BG" sz="1000" dirty="0"/>
            </a:br>
            <a:r>
              <a:rPr lang="bg-BG" sz="1000" dirty="0"/>
              <a:t>паралелката, на която е класен ръководител, както и паралелки и групи за спортни дейности;</a:t>
            </a:r>
          </a:p>
          <a:p>
            <a:r>
              <a:rPr lang="bg-BG" sz="1000" dirty="0"/>
              <a:t>2. документи за практическото приложение на усвоените знания и придобитите умения: добри практики, постигнати резултати с децата и учениците,    отразяващи    и    индивидуалния    им    напредък,    участие    в</a:t>
            </a:r>
          </a:p>
          <a:p>
            <a:r>
              <a:rPr lang="bg-BG" sz="1000" dirty="0"/>
              <a:t>изследователска дейност, в програми, проекти и др.;</a:t>
            </a:r>
          </a:p>
          <a:p>
            <a:r>
              <a:rPr lang="bg-BG" sz="1000" dirty="0"/>
              <a:t>3.  доказателства  за  постиженията,  отразяващи  успехите  -  лични  и  на децата  и  учениците,  с  които  работи  (дипломи,  призове,  награди,  грамоти,</a:t>
            </a:r>
          </a:p>
          <a:p>
            <a:r>
              <a:rPr lang="bg-BG" sz="1000" dirty="0"/>
              <a:t>благодарствени писма, референции и др.), насочени към утвърждаване на авторитета и професионалното самочувствие;</a:t>
            </a:r>
          </a:p>
          <a:p>
            <a:r>
              <a:rPr lang="bg-BG" sz="1000" dirty="0"/>
              <a:t>4. материали, утвърждаващи професионалното израстване, проследяващи динамиката   на   личностното   развитие,   резултати   от   педагогическата   и</a:t>
            </a:r>
          </a:p>
          <a:p>
            <a:r>
              <a:rPr lang="bg-BG" sz="1000" dirty="0"/>
              <a:t>методическата дейност: разработки на планове от проведени педагогически ситуации   или   уроци,   участие   в   разработването   на   учебни   програми,</a:t>
            </a:r>
          </a:p>
          <a:p>
            <a:r>
              <a:rPr lang="bg-BG" sz="1000" dirty="0"/>
              <a:t>информация за проблеми, трудности и решения, екипна работа, насочени към постигане на напредък на децата или на учениците, които са значими и имат отношение към работата за периода на атестиране;</a:t>
            </a:r>
          </a:p>
          <a:p>
            <a:r>
              <a:rPr lang="bg-BG" sz="1000" dirty="0"/>
              <a:t>5. обосновка за избор на познавателна книжка, учебник и учебни помагала;</a:t>
            </a:r>
          </a:p>
          <a:p>
            <a:r>
              <a:rPr lang="bg-BG" sz="1000" dirty="0"/>
              <a:t>6. материали от участие в конференции, конкурси и семинари: реферати,</a:t>
            </a:r>
          </a:p>
          <a:p>
            <a:r>
              <a:rPr lang="bg-BG" sz="1000" dirty="0"/>
              <a:t>научни	разработки,  доклади  за  конференции,  статии,  есета,  анализи  на дейността, видеозаписи, методически материали, създадени от него, и др.;</a:t>
            </a:r>
          </a:p>
          <a:p>
            <a:r>
              <a:rPr lang="bg-BG" sz="1000" dirty="0"/>
              <a:t>7. списък на лични творби - книги, картини, графики, спортни постижения и</a:t>
            </a:r>
          </a:p>
          <a:p>
            <a:r>
              <a:rPr lang="bg-BG" sz="1000" dirty="0"/>
              <a:t>др., справка за участие в проекти и научноизследователски дейности и др.;</a:t>
            </a:r>
          </a:p>
          <a:p>
            <a:r>
              <a:rPr lang="bg-BG" sz="1000" dirty="0"/>
              <a:t>8. взаимодействието с участниците в образователния процес, с други заинтересовани страни и др.;</a:t>
            </a:r>
          </a:p>
          <a:p>
            <a:r>
              <a:rPr lang="bg-BG" sz="1000" dirty="0"/>
              <a:t>9.  съдържа  информация  за  приноса  за  подобряване  на  материално-</a:t>
            </a:r>
          </a:p>
          <a:p>
            <a:r>
              <a:rPr lang="bg-BG" sz="1000" dirty="0"/>
              <a:t>техническите	условия,   за   физическата   среда,   за   информационното   и библиотечното осигуряване на институцията, в която работи.</a:t>
            </a:r>
          </a:p>
          <a:p>
            <a:r>
              <a:rPr lang="bg-BG" sz="1000" dirty="0"/>
              <a:t>(2)  Професионалното  портфолио  се  актуализира  периодично</a:t>
            </a:r>
          </a:p>
        </p:txBody>
      </p:sp>
    </p:spTree>
    <p:extLst>
      <p:ext uri="{BB962C8B-B14F-4D97-AF65-F5344CB8AC3E}">
        <p14:creationId xmlns:p14="http://schemas.microsoft.com/office/powerpoint/2010/main" val="283824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293" y="1524000"/>
            <a:ext cx="7086600" cy="397031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g-BG" sz="2800" b="1" dirty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Чл. 67. </a:t>
            </a:r>
            <a:r>
              <a:rPr lang="bg-BG" sz="2800" b="1" dirty="0" smtClean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(</a:t>
            </a:r>
            <a:r>
              <a:rPr lang="bg-BG" sz="2800" b="1" dirty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2) </a:t>
            </a:r>
            <a:r>
              <a:rPr lang="bg-BG" sz="2800" dirty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Професионалното портфолио се актуализира периодично, като </a:t>
            </a:r>
            <a:r>
              <a:rPr lang="bg-BG" sz="2800" dirty="0" smtClean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се посочва </a:t>
            </a:r>
            <a:r>
              <a:rPr lang="bg-BG" sz="2800" dirty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и периодът, за който се отнасят приложените копия на документи и други доказателствени материали</a:t>
            </a:r>
            <a:r>
              <a:rPr lang="bg-BG" sz="2800" dirty="0" smtClean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.</a:t>
            </a:r>
          </a:p>
          <a:p>
            <a:pPr algn="just"/>
            <a:endParaRPr lang="bg-BG" sz="2800" dirty="0">
              <a:solidFill>
                <a:schemeClr val="dk1"/>
              </a:solidFill>
              <a:latin typeface="Monotype Corsiva" panose="03010101010201010101" pitchFamily="66" charset="0"/>
              <a:cs typeface="+mn-cs"/>
            </a:endParaRPr>
          </a:p>
          <a:p>
            <a:pPr algn="just"/>
            <a:r>
              <a:rPr lang="bg-BG" sz="2800" b="1" dirty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(3) </a:t>
            </a:r>
            <a:r>
              <a:rPr lang="bg-BG" sz="2800" dirty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Професионалното портфолио според носителя, на който се създава и поддържа, е на хартиен носител или в електронен формат.</a:t>
            </a:r>
          </a:p>
        </p:txBody>
      </p:sp>
    </p:spTree>
    <p:extLst>
      <p:ext uri="{BB962C8B-B14F-4D97-AF65-F5344CB8AC3E}">
        <p14:creationId xmlns:p14="http://schemas.microsoft.com/office/powerpoint/2010/main" val="327706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3124200"/>
            <a:ext cx="8915400" cy="369331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dirty="0" smtClean="0">
                <a:latin typeface="Monotype Corsiva" panose="03010101010201010101" pitchFamily="66" charset="0"/>
              </a:rPr>
              <a:t>1</a:t>
            </a:r>
            <a:r>
              <a:rPr lang="bg-BG" dirty="0">
                <a:latin typeface="Monotype Corsiva" panose="03010101010201010101" pitchFamily="66" charset="0"/>
              </a:rPr>
              <a:t>. </a:t>
            </a:r>
            <a:r>
              <a:rPr lang="bg-BG" b="1" dirty="0">
                <a:latin typeface="Monotype Corsiva" panose="03010101010201010101" pitchFamily="66" charset="0"/>
              </a:rPr>
              <a:t>представителна</a:t>
            </a:r>
            <a:r>
              <a:rPr lang="bg-BG" dirty="0">
                <a:latin typeface="Monotype Corsiva" panose="03010101010201010101" pitchFamily="66" charset="0"/>
              </a:rPr>
              <a:t> - представя философията на педагогическия специалист, доказателства за образование, за повишена квалификация и за допълнително придобити компетентности;</a:t>
            </a:r>
          </a:p>
          <a:p>
            <a:r>
              <a:rPr lang="bg-BG" dirty="0">
                <a:latin typeface="Monotype Corsiva" panose="03010101010201010101" pitchFamily="66" charset="0"/>
              </a:rPr>
              <a:t>2. </a:t>
            </a:r>
            <a:r>
              <a:rPr lang="bg-BG" b="1" dirty="0">
                <a:latin typeface="Monotype Corsiva" panose="03010101010201010101" pitchFamily="66" charset="0"/>
              </a:rPr>
              <a:t>развиваща</a:t>
            </a:r>
            <a:r>
              <a:rPr lang="bg-BG" dirty="0">
                <a:latin typeface="Monotype Corsiva" panose="03010101010201010101" pitchFamily="66" charset="0"/>
              </a:rPr>
              <a:t> - насочена към професионално усъвършенстване и кариерно развитие чрез определянето на конкретни, измерими, осъществими цели и приоритети за професионално развитие и усъвършенстване;</a:t>
            </a:r>
          </a:p>
          <a:p>
            <a:r>
              <a:rPr lang="bg-BG" dirty="0">
                <a:latin typeface="Monotype Corsiva" panose="03010101010201010101" pitchFamily="66" charset="0"/>
              </a:rPr>
              <a:t>3. </a:t>
            </a:r>
            <a:r>
              <a:rPr lang="bg-BG" b="1" dirty="0">
                <a:latin typeface="Monotype Corsiva" panose="03010101010201010101" pitchFamily="66" charset="0"/>
              </a:rPr>
              <a:t>оценъчна</a:t>
            </a:r>
            <a:r>
              <a:rPr lang="bg-BG" dirty="0">
                <a:latin typeface="Monotype Corsiva" panose="03010101010201010101" pitchFamily="66" charset="0"/>
              </a:rPr>
              <a:t> - служи за оценяване на достигнатото равнище и постиженията в конкретна област - професионално развитие, обновяване на информацията и знанията, промяна в личностен и в професионален план в процеса на атестирането, и подпомага формирането на умения за обективна самооценка на резултатите от дейността;</a:t>
            </a:r>
          </a:p>
          <a:p>
            <a:r>
              <a:rPr lang="bg-BG" dirty="0">
                <a:latin typeface="Monotype Corsiva" panose="03010101010201010101" pitchFamily="66" charset="0"/>
              </a:rPr>
              <a:t>4. </a:t>
            </a:r>
            <a:r>
              <a:rPr lang="bg-BG" b="1" dirty="0">
                <a:latin typeface="Monotype Corsiva" panose="03010101010201010101" pitchFamily="66" charset="0"/>
              </a:rPr>
              <a:t>комуникативна</a:t>
            </a:r>
            <a:r>
              <a:rPr lang="bg-BG" dirty="0">
                <a:latin typeface="Monotype Corsiva" panose="03010101010201010101" pitchFamily="66" charset="0"/>
              </a:rPr>
              <a:t> - осигурява обратната връзка с всички заинтересовани страни и информирането на прекия ръководител, на наставника, на </a:t>
            </a:r>
            <a:r>
              <a:rPr lang="bg-BG" dirty="0" smtClean="0">
                <a:latin typeface="Monotype Corsiva" panose="03010101010201010101" pitchFamily="66" charset="0"/>
              </a:rPr>
              <a:t>колеги, родители</a:t>
            </a:r>
            <a:r>
              <a:rPr lang="bg-BG" dirty="0">
                <a:latin typeface="Monotype Corsiva" panose="03010101010201010101" pitchFamily="66" charset="0"/>
              </a:rPr>
              <a:t>, обществен съвет, експерти от регионалното управление по образованието, инспектори от Националния инспекторат по образованието и община за потребностите и за търсенето на възможности за развитие.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Чл. 68. </a:t>
            </a:r>
            <a:r>
              <a:rPr lang="bg-BG" sz="2800" dirty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Професионалното портфолио на педагогическите специалисти има следните функции: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85698755"/>
              </p:ext>
            </p:extLst>
          </p:nvPr>
        </p:nvGraphicFramePr>
        <p:xfrm>
          <a:off x="1371600" y="304800"/>
          <a:ext cx="6934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783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1" y="1420210"/>
            <a:ext cx="9144000" cy="556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-762000" y="244137"/>
            <a:ext cx="9588062" cy="1446550"/>
          </a:xfrm>
          <a:prstGeom prst="rect">
            <a:avLst/>
          </a:prstGeom>
          <a:ln>
            <a:noFill/>
          </a:ln>
          <a:scene3d>
            <a:camera prst="perspectiveLeft"/>
            <a:lightRig rig="contrasting" dir="t">
              <a:rot lat="0" lon="0" rev="4500000"/>
            </a:lightRig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">
              <a:avLst>
                <a:gd name="adj" fmla="val 29360"/>
              </a:avLst>
            </a:prstTxWarp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8800" b="1" cap="all" spc="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anose="03010101010201010101" pitchFamily="66" charset="0"/>
              </a:rPr>
              <a:t>ПОРТфолио</a:t>
            </a:r>
            <a:endParaRPr lang="en-US" sz="8800" b="1" cap="all" spc="6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57750"/>
            <a:ext cx="27717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8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80802" y="1981200"/>
            <a:ext cx="7801198" cy="452431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257300" indent="-3429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indent="361950" algn="just" eaLnBrk="1" hangingPunct="1">
              <a:spcBef>
                <a:spcPct val="0"/>
              </a:spcBef>
              <a:buFontTx/>
              <a:buNone/>
            </a:pPr>
            <a:r>
              <a:rPr lang="bg-BG" altLang="bg-BG" sz="2400" dirty="0" smtClean="0">
                <a:latin typeface="Monotype Corsiva" panose="03010101010201010101" pitchFamily="66" charset="0"/>
              </a:rPr>
              <a:t>В днешно време, когато училището трябва непрекъснато да догонва промените в обществото, уменията за самопрезентиране са все по-необходими и актуални. </a:t>
            </a:r>
            <a:endParaRPr lang="en-US" altLang="bg-BG" sz="2400" dirty="0" smtClean="0">
              <a:latin typeface="Monotype Corsiva" panose="03010101010201010101" pitchFamily="66" charset="0"/>
            </a:endParaRP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endParaRPr lang="en-US" altLang="bg-BG" sz="2400" dirty="0" smtClean="0">
              <a:latin typeface="Monotype Corsiva" panose="03010101010201010101" pitchFamily="66" charset="0"/>
            </a:endParaRP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r>
              <a:rPr lang="bg-BG" altLang="bg-BG" sz="2400" b="1" u="sng" dirty="0" smtClean="0">
                <a:latin typeface="Monotype Corsiva" panose="03010101010201010101" pitchFamily="66" charset="0"/>
              </a:rPr>
              <a:t>Самопрезентацията е процесът</a:t>
            </a:r>
            <a:r>
              <a:rPr lang="en-US" altLang="bg-BG" sz="2400" b="1" u="sng" dirty="0" smtClean="0">
                <a:latin typeface="Monotype Corsiva" panose="03010101010201010101" pitchFamily="66" charset="0"/>
              </a:rPr>
              <a:t>`,</a:t>
            </a:r>
            <a:r>
              <a:rPr lang="bg-BG" altLang="bg-BG" sz="2400" b="1" u="sng" dirty="0" smtClean="0">
                <a:latin typeface="Monotype Corsiva" panose="03010101010201010101" pitchFamily="66" charset="0"/>
              </a:rPr>
              <a:t> с помощта на който </a:t>
            </a:r>
            <a:r>
              <a:rPr lang="en-US" altLang="bg-BG" sz="2400" b="1" u="sng" dirty="0" smtClean="0">
                <a:latin typeface="Monotype Corsiva" panose="03010101010201010101" pitchFamily="66" charset="0"/>
              </a:rPr>
              <a:t> </a:t>
            </a:r>
            <a:r>
              <a:rPr lang="bg-BG" altLang="bg-BG" sz="2400" b="1" u="sng" dirty="0" smtClean="0">
                <a:latin typeface="Monotype Corsiva" panose="03010101010201010101" pitchFamily="66" charset="0"/>
              </a:rPr>
              <a:t>човекът се старае да формира у хората определено впечатление за себе си.</a:t>
            </a:r>
            <a:r>
              <a:rPr lang="bg-BG" altLang="bg-BG" sz="2400" u="sng" dirty="0" smtClean="0">
                <a:latin typeface="Monotype Corsiva" panose="03010101010201010101" pitchFamily="66" charset="0"/>
              </a:rPr>
              <a:t> </a:t>
            </a:r>
            <a:endParaRPr lang="bg-BG" altLang="bg-BG" sz="2400" b="1" dirty="0" smtClean="0">
              <a:latin typeface="Monotype Corsiva" panose="03010101010201010101" pitchFamily="66" charset="0"/>
            </a:endParaRP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endParaRPr lang="en-US" altLang="bg-BG" sz="2400" b="1" dirty="0" smtClean="0">
              <a:latin typeface="Monotype Corsiva" panose="03010101010201010101" pitchFamily="66" charset="0"/>
            </a:endParaRP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r>
              <a:rPr lang="bg-BG" altLang="bg-BG" sz="2400" dirty="0" smtClean="0">
                <a:latin typeface="Monotype Corsiva" panose="03010101010201010101" pitchFamily="66" charset="0"/>
              </a:rPr>
              <a:t>Успехът на самопрезентацията зависи от уменията да представите себе си на другите хора, да привлечете към себе си тяхното внимание, да предизвикате интерес към някакви свои качества.</a:t>
            </a:r>
          </a:p>
        </p:txBody>
      </p:sp>
      <p:sp>
        <p:nvSpPr>
          <p:cNvPr id="12291" name="Rectangle 5"/>
          <p:cNvSpPr>
            <a:spLocks noGrp="1"/>
          </p:cNvSpPr>
          <p:nvPr>
            <p:ph type="title" idx="4294967295"/>
          </p:nvPr>
        </p:nvSpPr>
        <p:spPr>
          <a:xfrm>
            <a:off x="2514601" y="84391"/>
            <a:ext cx="6629400" cy="1523494"/>
          </a:xfr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base">
              <a:spcAft>
                <a:spcPct val="0"/>
              </a:spcAft>
            </a:pPr>
            <a:r>
              <a:rPr lang="bg-BG" altLang="bg-BG" sz="3200" b="1" dirty="0">
                <a:solidFill>
                  <a:srgbClr val="00B0F0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Самопрезентацията </a:t>
            </a:r>
            <a:r>
              <a:rPr lang="en-US" altLang="bg-BG" sz="3200" b="1" dirty="0" smtClean="0">
                <a:solidFill>
                  <a:srgbClr val="00B0F0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  <a:r>
              <a:rPr lang="bg-BG" altLang="bg-BG" sz="3200" b="1" dirty="0" smtClean="0">
                <a:solidFill>
                  <a:srgbClr val="00B0F0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– </a:t>
            </a:r>
            <a:r>
              <a:rPr lang="en-US" altLang="bg-BG" sz="3200" b="1" dirty="0" smtClean="0">
                <a:solidFill>
                  <a:srgbClr val="00B0F0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  <a:br>
              <a:rPr lang="en-US" altLang="bg-BG" sz="3200" b="1" dirty="0" smtClean="0">
                <a:solidFill>
                  <a:srgbClr val="00B0F0"/>
                </a:solidFill>
                <a:latin typeface="Monotype Corsiva" pitchFamily="66" charset="0"/>
                <a:ea typeface="+mn-ea"/>
                <a:cs typeface="Times New Roman" pitchFamily="18" charset="0"/>
              </a:rPr>
            </a:br>
            <a:r>
              <a:rPr lang="bg-BG" altLang="bg-BG" sz="3200" b="1" dirty="0" smtClean="0">
                <a:solidFill>
                  <a:srgbClr val="00B0F0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начин </a:t>
            </a:r>
            <a:r>
              <a:rPr lang="bg-BG" altLang="bg-BG" sz="3200" b="1" dirty="0">
                <a:solidFill>
                  <a:srgbClr val="00B0F0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за усъвършенстване на комуникативните умения</a:t>
            </a:r>
          </a:p>
        </p:txBody>
      </p:sp>
    </p:spTree>
    <p:extLst>
      <p:ext uri="{BB962C8B-B14F-4D97-AF65-F5344CB8AC3E}">
        <p14:creationId xmlns:p14="http://schemas.microsoft.com/office/powerpoint/2010/main" val="37190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 idx="4294967295"/>
          </p:nvPr>
        </p:nvSpPr>
        <p:spPr>
          <a:xfrm>
            <a:off x="2133601" y="274638"/>
            <a:ext cx="70104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altLang="bg-BG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Умейте да се представяте като такъв, какъвто искате да бъдете!</a:t>
            </a:r>
            <a:endParaRPr lang="bg-BG" altLang="bg-BG" sz="3600" dirty="0" smtClean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09" y="2057400"/>
            <a:ext cx="61722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3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2714625" y="274638"/>
            <a:ext cx="6429375" cy="1143000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g-BG" altLang="bg-BG" sz="4400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Самопрезентацията позволява: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2205038"/>
            <a:ext cx="8229600" cy="4119562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  <a:buFont typeface="Symbol" pitchFamily="18" charset="2"/>
              <a:buBlip>
                <a:blip r:embed="rId3"/>
              </a:buBlip>
            </a:pPr>
            <a:r>
              <a:rPr lang="bg-BG" altLang="bg-BG" sz="2800" dirty="0" smtClean="0">
                <a:latin typeface="Monotype Corsiva" panose="03010101010201010101" pitchFamily="66" charset="0"/>
              </a:rPr>
              <a:t>Да се изгради образът на собственото „АЗ”, който зависи не само от собствените ни убеждения, но също и от това, как според нас, ни виждат околните.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bg-BG" altLang="bg-BG" sz="2800" b="1" dirty="0" smtClean="0">
                <a:latin typeface="Monotype Corsiva" panose="03010101010201010101" pitchFamily="66" charset="0"/>
              </a:rPr>
              <a:t> </a:t>
            </a:r>
          </a:p>
          <a:p>
            <a:pPr>
              <a:lnSpc>
                <a:spcPct val="80000"/>
              </a:lnSpc>
              <a:buFont typeface="Symbol" pitchFamily="18" charset="2"/>
              <a:buBlip>
                <a:blip r:embed="rId3"/>
              </a:buBlip>
            </a:pPr>
            <a:r>
              <a:rPr lang="bg-BG" altLang="bg-BG" sz="2800" b="1" dirty="0" smtClean="0">
                <a:latin typeface="Monotype Corsiva" panose="03010101010201010101" pitchFamily="66" charset="0"/>
              </a:rPr>
              <a:t>Самооценката</a:t>
            </a:r>
            <a:r>
              <a:rPr lang="bg-BG" altLang="bg-BG" sz="2800" dirty="0" smtClean="0">
                <a:latin typeface="Monotype Corsiva" panose="03010101010201010101" pitchFamily="66" charset="0"/>
              </a:rPr>
              <a:t> се покачва при хората, които осъзнават своята личност, индивидуалност, различност и привлекателност.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bg-BG" altLang="bg-BG" sz="2800" dirty="0" smtClean="0">
              <a:latin typeface="Monotype Corsiva" panose="03010101010201010101" pitchFamily="66" charset="0"/>
            </a:endParaRPr>
          </a:p>
          <a:p>
            <a:pPr>
              <a:lnSpc>
                <a:spcPct val="80000"/>
              </a:lnSpc>
              <a:buFont typeface="Symbol" pitchFamily="18" charset="2"/>
              <a:buBlip>
                <a:blip r:embed="rId3"/>
              </a:buBlip>
            </a:pPr>
            <a:r>
              <a:rPr lang="bg-BG" altLang="bg-BG" sz="2800" dirty="0" smtClean="0">
                <a:latin typeface="Monotype Corsiva" panose="03010101010201010101" pitchFamily="66" charset="0"/>
              </a:rPr>
              <a:t>Вие </a:t>
            </a:r>
            <a:r>
              <a:rPr lang="bg-BG" altLang="bg-BG" sz="2800" b="1" dirty="0" smtClean="0">
                <a:latin typeface="Monotype Corsiva" panose="03010101010201010101" pitchFamily="66" charset="0"/>
              </a:rPr>
              <a:t>показвате своите най-добри качества</a:t>
            </a:r>
            <a:r>
              <a:rPr lang="bg-BG" altLang="bg-BG" sz="2800" dirty="0" smtClean="0">
                <a:latin typeface="Monotype Corsiva" panose="03010101010201010101" pitchFamily="66" charset="0"/>
              </a:rPr>
              <a:t>, обръщайки вниманието на хората точно върху тях.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"/>
            <a:ext cx="1143000" cy="11430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lumMod val="20000"/>
                <a:lumOff val="8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67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1219200" y="274638"/>
            <a:ext cx="7924801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altLang="bg-BG" b="1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Терминът   ПОРТФОЛИО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bg-BG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bg-BG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bg-BG" sz="2400" dirty="0" smtClean="0"/>
          </a:p>
          <a:p>
            <a:pPr>
              <a:lnSpc>
                <a:spcPct val="90000"/>
              </a:lnSpc>
              <a:buNone/>
            </a:pPr>
            <a:r>
              <a:rPr lang="bg-BG" altLang="bg-BG" sz="2800" dirty="0" smtClean="0">
                <a:latin typeface="Monotype Corsiva" panose="03010101010201010101" pitchFamily="66" charset="0"/>
              </a:rPr>
              <a:t>Етимология на термина: </a:t>
            </a:r>
          </a:p>
          <a:p>
            <a:pPr>
              <a:lnSpc>
                <a:spcPct val="90000"/>
              </a:lnSpc>
              <a:buNone/>
            </a:pPr>
            <a:r>
              <a:rPr lang="bg-BG" sz="2800" b="1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порт</a:t>
            </a:r>
            <a:r>
              <a:rPr lang="bg-BG" sz="2800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 </a:t>
            </a:r>
            <a:r>
              <a:rPr lang="bg-BG" sz="2800" dirty="0">
                <a:latin typeface="Monotype Corsiva" panose="03010101010201010101" pitchFamily="66" charset="0"/>
                <a:cs typeface="Calibri" panose="020F0502020204030204" pitchFamily="34" charset="0"/>
              </a:rPr>
              <a:t>– портативен, преносим, удобен за </a:t>
            </a:r>
            <a:r>
              <a:rPr lang="bg-BG" sz="2800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носене  </a:t>
            </a:r>
          </a:p>
          <a:p>
            <a:pPr>
              <a:lnSpc>
                <a:spcPct val="90000"/>
              </a:lnSpc>
              <a:buNone/>
            </a:pPr>
            <a:r>
              <a:rPr lang="bg-BG" sz="2800" b="1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фолио</a:t>
            </a:r>
            <a:r>
              <a:rPr lang="bg-BG" sz="2800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 </a:t>
            </a:r>
            <a:r>
              <a:rPr lang="bg-BG" sz="2800" dirty="0">
                <a:latin typeface="Monotype Corsiva" panose="03010101010201010101" pitchFamily="66" charset="0"/>
                <a:cs typeface="Calibri" panose="020F0502020204030204" pitchFamily="34" charset="0"/>
              </a:rPr>
              <a:t>– лист, сгънат на две; слайд</a:t>
            </a:r>
            <a:r>
              <a:rPr lang="bg-BG" sz="2800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bg-BG" sz="2800" dirty="0"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lvl="1" algn="just">
              <a:lnSpc>
                <a:spcPct val="90000"/>
              </a:lnSpc>
              <a:buNone/>
            </a:pPr>
            <a:r>
              <a:rPr lang="bg-BG" altLang="bg-BG" sz="2800" b="1" dirty="0" smtClean="0">
                <a:latin typeface="Monotype Corsiva" panose="03010101010201010101" pitchFamily="66" charset="0"/>
              </a:rPr>
              <a:t>Портфолио</a:t>
            </a:r>
            <a:r>
              <a:rPr lang="bg-BG" altLang="bg-BG" sz="2800" dirty="0" smtClean="0">
                <a:latin typeface="Monotype Corsiva" panose="03010101010201010101" pitchFamily="66" charset="0"/>
              </a:rPr>
              <a:t> </a:t>
            </a:r>
            <a:r>
              <a:rPr lang="bg-BG" altLang="bg-BG" sz="2800" dirty="0">
                <a:latin typeface="Monotype Corsiva" panose="03010101010201010101" pitchFamily="66" charset="0"/>
              </a:rPr>
              <a:t>(на </a:t>
            </a:r>
            <a:r>
              <a:rPr lang="bg-BG" altLang="bg-BG" sz="2800" dirty="0">
                <a:latin typeface="Monotype Corsiva" panose="03010101010201010101" pitchFamily="66" charset="0"/>
                <a:hlinkClick r:id="rId3" tooltip="Италиански език"/>
              </a:rPr>
              <a:t>италиански</a:t>
            </a:r>
            <a:r>
              <a:rPr lang="bg-BG" altLang="bg-BG" sz="2800" dirty="0">
                <a:latin typeface="Monotype Corsiva" panose="03010101010201010101" pitchFamily="66" charset="0"/>
              </a:rPr>
              <a:t>: </a:t>
            </a:r>
            <a:r>
              <a:rPr lang="it-IT" altLang="bg-BG" sz="2800" i="1" dirty="0">
                <a:solidFill>
                  <a:schemeClr val="folHlink"/>
                </a:solidFill>
                <a:latin typeface="Monotype Corsiva" panose="03010101010201010101" pitchFamily="66" charset="0"/>
              </a:rPr>
              <a:t>portfolio</a:t>
            </a:r>
            <a:r>
              <a:rPr lang="bg-BG" altLang="bg-BG" sz="2800" dirty="0">
                <a:latin typeface="Monotype Corsiva" panose="03010101010201010101" pitchFamily="66" charset="0"/>
              </a:rPr>
              <a:t> - </a:t>
            </a:r>
            <a:r>
              <a:rPr lang="bg-BG" altLang="bg-BG" sz="2800" i="1" dirty="0">
                <a:latin typeface="Monotype Corsiva" panose="03010101010201010101" pitchFamily="66" charset="0"/>
              </a:rPr>
              <a:t>'портфейл, папка за документи')</a:t>
            </a:r>
            <a:r>
              <a:rPr lang="bg-BG" altLang="bg-BG" sz="2800" dirty="0">
                <a:latin typeface="Monotype Corsiva" panose="03010101010201010101" pitchFamily="66" charset="0"/>
              </a:rPr>
              <a:t> — събрани образци от документи, фотографии, предмети, стоки и др., даващи представа за предлаганите услуги от съответна организация (фирма) или специалист (моделиер, фотограф, дизайнер, архитект и т.н.).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bg-BG" altLang="bg-BG" dirty="0" smtClean="0"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14" y="1522409"/>
            <a:ext cx="47244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263518"/>
            <a:ext cx="3794635" cy="2356107"/>
          </a:xfrm>
          <a:prstGeom prst="rect">
            <a:avLst/>
          </a:prstGeom>
        </p:spPr>
      </p:pic>
      <p:pic>
        <p:nvPicPr>
          <p:cNvPr id="8" name="Picture 5" descr="2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71" y="1981200"/>
            <a:ext cx="2380029" cy="238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60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33356"/>
            <a:ext cx="9144000" cy="5724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„</a:t>
            </a:r>
            <a:r>
              <a:rPr lang="bg-BG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Учене през целия живот“</a:t>
            </a:r>
            <a:r>
              <a:rPr lang="bg-BG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 – една от основните стратегии на Европейския съюз, изградена на базата на убеждението, че фундаменталният  триъгълник на знанието – висококачествено образование и обучение, изследвания и иновации, е абсолютна необходимост за значителното подобряване на качеството на живота на европейския гражданин. </a:t>
            </a:r>
          </a:p>
          <a:p>
            <a:r>
              <a:rPr lang="bg-BG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 </a:t>
            </a:r>
            <a:endParaRPr lang="bg-BG" sz="24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bg-BG" sz="2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Европейска </a:t>
            </a:r>
            <a:r>
              <a:rPr lang="bg-BG" sz="2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рамка на ключовите компетентности за учене през целия живот </a:t>
            </a:r>
            <a:r>
              <a:rPr lang="bg-BG" sz="2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:</a:t>
            </a:r>
          </a:p>
          <a:p>
            <a:endParaRPr lang="bg-BG" sz="20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bg-BG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1. Комуникативни умения на роден език;</a:t>
            </a:r>
            <a:endParaRPr lang="bg-BG" sz="20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bg-BG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2. Комуникативни умения на чужд език;</a:t>
            </a:r>
            <a:endParaRPr lang="bg-BG" sz="20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bg-BG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3. Математическа грамотност и базови познания в областта на науките и технологиите;</a:t>
            </a:r>
            <a:endParaRPr lang="bg-BG" sz="20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bg-BG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4. Дигитални компетентности;</a:t>
            </a:r>
            <a:endParaRPr lang="bg-BG" sz="20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bg-BG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5. Умения за самостоятелно учене и събиране на информация;</a:t>
            </a:r>
            <a:endParaRPr lang="bg-BG" sz="20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bg-BG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6. Граждански компетентности и умения за междуличностно общуване;</a:t>
            </a:r>
            <a:endParaRPr lang="bg-BG" sz="20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bg-BG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7. Предприемачество;</a:t>
            </a:r>
            <a:endParaRPr lang="bg-BG" sz="20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bg-BG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8. Културни компетентности – изразяване на идеи, творчество, емоционално и естетическо съпреживяване на света чрез музика, литература, пластични изкуства и др.</a:t>
            </a:r>
            <a:endParaRPr lang="bg-BG" sz="20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5887" y="304800"/>
            <a:ext cx="1737975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g-BG" sz="32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Въведение</a:t>
            </a:r>
          </a:p>
        </p:txBody>
      </p:sp>
    </p:spTree>
    <p:extLst>
      <p:ext uri="{BB962C8B-B14F-4D97-AF65-F5344CB8AC3E}">
        <p14:creationId xmlns:p14="http://schemas.microsoft.com/office/powerpoint/2010/main" val="325251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/>
          <a:p>
            <a:pPr algn="ctr"/>
            <a:r>
              <a:rPr lang="bg-BG" altLang="bg-BG" sz="4000" b="1" dirty="0">
                <a:solidFill>
                  <a:schemeClr val="accent4"/>
                </a:solidFill>
                <a:latin typeface="Monotype Corsiva" panose="03010101010201010101" pitchFamily="66" charset="0"/>
                <a:ea typeface="+mn-ea"/>
                <a:cs typeface="+mn-cs"/>
              </a:rPr>
              <a:t>Този термин се среща </a:t>
            </a:r>
            <a:br>
              <a:rPr lang="bg-BG" altLang="bg-BG" sz="4000" b="1" dirty="0">
                <a:solidFill>
                  <a:schemeClr val="accent4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bg-BG" altLang="bg-BG" sz="4000" b="1" dirty="0">
                <a:solidFill>
                  <a:schemeClr val="accent4"/>
                </a:solidFill>
                <a:latin typeface="Monotype Corsiva" panose="03010101010201010101" pitchFamily="66" charset="0"/>
                <a:ea typeface="+mn-ea"/>
                <a:cs typeface="+mn-cs"/>
              </a:rPr>
              <a:t>в различни области: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1066800" y="1600200"/>
            <a:ext cx="7467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bg-BG" altLang="bg-BG" sz="2800" b="1" dirty="0">
                <a:latin typeface="Monotype Corsiva" panose="03010101010201010101" pitchFamily="66" charset="0"/>
              </a:rPr>
              <a:t>Ф</a:t>
            </a:r>
            <a:r>
              <a:rPr lang="bg-BG" altLang="bg-BG" sz="2800" b="1" dirty="0" smtClean="0">
                <a:latin typeface="Monotype Corsiva" panose="03010101010201010101" pitchFamily="66" charset="0"/>
              </a:rPr>
              <a:t>отография</a:t>
            </a:r>
            <a:r>
              <a:rPr lang="bg-BG" altLang="bg-BG" sz="2800" dirty="0" smtClean="0">
                <a:latin typeface="Monotype Corsiva" panose="03010101010201010101" pitchFamily="66" charset="0"/>
              </a:rPr>
              <a:t>: портфолио като подборка от фотографии; </a:t>
            </a:r>
          </a:p>
          <a:p>
            <a:pPr>
              <a:spcBef>
                <a:spcPts val="1200"/>
              </a:spcBef>
            </a:pPr>
            <a:r>
              <a:rPr lang="bg-BG" altLang="bg-BG" sz="2800" b="1" dirty="0">
                <a:latin typeface="Monotype Corsiva" panose="03010101010201010101" pitchFamily="66" charset="0"/>
              </a:rPr>
              <a:t>Д</a:t>
            </a:r>
            <a:r>
              <a:rPr lang="bg-BG" altLang="bg-BG" sz="2800" b="1" dirty="0" smtClean="0">
                <a:latin typeface="Monotype Corsiva" panose="03010101010201010101" pitchFamily="66" charset="0"/>
              </a:rPr>
              <a:t>изайн</a:t>
            </a:r>
            <a:r>
              <a:rPr lang="bg-BG" altLang="bg-BG" sz="2800" dirty="0" smtClean="0">
                <a:latin typeface="Monotype Corsiva" panose="03010101010201010101" pitchFamily="66" charset="0"/>
              </a:rPr>
              <a:t>, в т.ч. и </a:t>
            </a:r>
            <a:r>
              <a:rPr lang="bg-BG" altLang="bg-BG" sz="2800" b="1" dirty="0" smtClean="0">
                <a:latin typeface="Monotype Corsiva" panose="03010101010201010101" pitchFamily="66" charset="0"/>
              </a:rPr>
              <a:t>уеб-дизайн</a:t>
            </a:r>
            <a:r>
              <a:rPr lang="bg-BG" altLang="bg-BG" sz="2800" dirty="0" smtClean="0">
                <a:latin typeface="Monotype Corsiva" panose="03010101010201010101" pitchFamily="66" charset="0"/>
              </a:rPr>
              <a:t> : уеб-портфолио — набор от работите на уеб-дизайнер; </a:t>
            </a:r>
          </a:p>
          <a:p>
            <a:pPr>
              <a:spcBef>
                <a:spcPts val="1200"/>
              </a:spcBef>
            </a:pPr>
            <a:r>
              <a:rPr lang="bg-BG" altLang="bg-BG" sz="2800" b="1" dirty="0">
                <a:latin typeface="Monotype Corsiva" panose="03010101010201010101" pitchFamily="66" charset="0"/>
              </a:rPr>
              <a:t>О</a:t>
            </a:r>
            <a:r>
              <a:rPr lang="bg-BG" altLang="bg-BG" sz="2800" b="1" dirty="0" smtClean="0">
                <a:latin typeface="Monotype Corsiva" panose="03010101010201010101" pitchFamily="66" charset="0"/>
              </a:rPr>
              <a:t>бразование</a:t>
            </a:r>
            <a:r>
              <a:rPr lang="bg-BG" altLang="bg-BG" sz="2800" dirty="0" smtClean="0">
                <a:latin typeface="Monotype Corsiva" panose="03010101010201010101" pitchFamily="66" charset="0"/>
              </a:rPr>
              <a:t>: портфолио като съвкупност от сертифицирани достижения, значими работи и отзиви;</a:t>
            </a:r>
          </a:p>
          <a:p>
            <a:pPr>
              <a:spcBef>
                <a:spcPts val="1200"/>
              </a:spcBef>
            </a:pPr>
            <a:r>
              <a:rPr lang="bg-BG" altLang="bg-BG" sz="2800" b="1" dirty="0">
                <a:latin typeface="Monotype Corsiva" panose="03010101010201010101" pitchFamily="66" charset="0"/>
              </a:rPr>
              <a:t>Т</a:t>
            </a:r>
            <a:r>
              <a:rPr lang="bg-BG" altLang="bg-BG" sz="2800" b="1" dirty="0" smtClean="0">
                <a:latin typeface="Monotype Corsiva" panose="03010101010201010101" pitchFamily="66" charset="0"/>
              </a:rPr>
              <a:t>ърговия и производство</a:t>
            </a:r>
            <a:r>
              <a:rPr lang="bg-BG" altLang="bg-BG" sz="2800" dirty="0" smtClean="0">
                <a:latin typeface="Monotype Corsiva" panose="03010101010201010101" pitchFamily="66" charset="0"/>
              </a:rPr>
              <a:t>: портфолио като асортимент от определени търговски марки, стоки или услуги.</a:t>
            </a:r>
          </a:p>
          <a:p>
            <a:pPr>
              <a:spcBef>
                <a:spcPts val="1200"/>
              </a:spcBef>
            </a:pPr>
            <a:endParaRPr lang="bg-BG" altLang="bg-BG" sz="2800" dirty="0" smtClean="0"/>
          </a:p>
        </p:txBody>
      </p:sp>
    </p:spTree>
    <p:extLst>
      <p:ext uri="{BB962C8B-B14F-4D97-AF65-F5344CB8AC3E}">
        <p14:creationId xmlns:p14="http://schemas.microsoft.com/office/powerpoint/2010/main" val="296432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2700248" y="304800"/>
            <a:ext cx="6429375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fontScale="90000"/>
          </a:bodyPr>
          <a:lstStyle/>
          <a:p>
            <a:pPr algn="ctr"/>
            <a:r>
              <a:rPr lang="bg-BG" altLang="bg-BG" b="1" dirty="0" smtClean="0">
                <a:solidFill>
                  <a:schemeClr val="accent4"/>
                </a:solidFill>
                <a:latin typeface="Monotype Corsiva" panose="03010101010201010101" pitchFamily="66" charset="0"/>
                <a:ea typeface="+mn-ea"/>
                <a:cs typeface="+mn-cs"/>
              </a:rPr>
              <a:t>Понятието ПОРТФОЛИО</a:t>
            </a:r>
            <a:endParaRPr lang="bg-BG" altLang="bg-BG" b="1" dirty="0">
              <a:solidFill>
                <a:schemeClr val="accent4"/>
              </a:solidFill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828800"/>
            <a:ext cx="8229600" cy="4525962"/>
          </a:xfrm>
        </p:spPr>
        <p:txBody>
          <a:bodyPr>
            <a:normAutofit/>
          </a:bodyPr>
          <a:lstStyle/>
          <a:p>
            <a:pPr marL="273050" indent="347663" algn="just">
              <a:lnSpc>
                <a:spcPct val="80000"/>
              </a:lnSpc>
              <a:defRPr/>
            </a:pPr>
            <a:r>
              <a:rPr lang="bg-BG" altLang="bg-BG" sz="2800" b="1" dirty="0" smtClean="0">
                <a:latin typeface="Monotype Corsiva" panose="03010101010201010101" pitchFamily="66" charset="0"/>
              </a:rPr>
              <a:t>ПОРТФОЛИО</a:t>
            </a:r>
            <a:r>
              <a:rPr lang="bg-BG" altLang="bg-BG" sz="2800" dirty="0" smtClean="0">
                <a:latin typeface="Monotype Corsiva" panose="03010101010201010101" pitchFamily="66" charset="0"/>
              </a:rPr>
              <a:t>  означава буквално „това, което някой носи”, а в преносен смисъл - документираните умения, специалните компетенции, удостоверения за повишаване на квалификацията и т.н. на дадено лице.</a:t>
            </a:r>
            <a:endParaRPr lang="en-US" altLang="bg-BG" sz="2800" dirty="0" smtClean="0">
              <a:latin typeface="Monotype Corsiva" panose="03010101010201010101" pitchFamily="66" charset="0"/>
            </a:endParaRPr>
          </a:p>
          <a:p>
            <a:pPr marL="273050" indent="347663" algn="just">
              <a:lnSpc>
                <a:spcPct val="80000"/>
              </a:lnSpc>
              <a:buFontTx/>
              <a:buNone/>
              <a:defRPr/>
            </a:pPr>
            <a:r>
              <a:rPr lang="bg-BG" altLang="bg-BG" sz="2800" dirty="0" smtClean="0">
                <a:latin typeface="Monotype Corsiva" panose="03010101010201010101" pitchFamily="66" charset="0"/>
              </a:rPr>
              <a:t> </a:t>
            </a:r>
          </a:p>
          <a:p>
            <a:pPr marL="273050" indent="347663" algn="just">
              <a:lnSpc>
                <a:spcPct val="80000"/>
              </a:lnSpc>
              <a:defRPr/>
            </a:pPr>
            <a:r>
              <a:rPr lang="bg-BG" altLang="bg-BG" sz="2800" dirty="0" smtClean="0">
                <a:latin typeface="Monotype Corsiva" panose="03010101010201010101" pitchFamily="66" charset="0"/>
              </a:rPr>
              <a:t>Според съвременните концепции за управление и обучение</a:t>
            </a:r>
            <a:r>
              <a:rPr lang="ru-RU" altLang="bg-BG" sz="2800" dirty="0" smtClean="0">
                <a:latin typeface="Monotype Corsiva" panose="03010101010201010101" pitchFamily="66" charset="0"/>
              </a:rPr>
              <a:t>,</a:t>
            </a:r>
            <a:r>
              <a:rPr lang="bg-BG" altLang="bg-BG" sz="2800" dirty="0" smtClean="0">
                <a:latin typeface="Monotype Corsiva" panose="03010101010201010101" pitchFamily="66" charset="0"/>
              </a:rPr>
              <a:t> всеки човек трябва да поддържа и допълва своето портфолио през целия си трудов живот и да отбелязва своите знания и умения, придобити посредством образование, жизнен и професионален опит и т.н.</a:t>
            </a:r>
          </a:p>
        </p:txBody>
      </p:sp>
    </p:spTree>
    <p:extLst>
      <p:ext uri="{BB962C8B-B14F-4D97-AF65-F5344CB8AC3E}">
        <p14:creationId xmlns:p14="http://schemas.microsoft.com/office/powerpoint/2010/main" val="157150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2714625" y="274638"/>
            <a:ext cx="6429375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/>
          <a:p>
            <a:pPr algn="ctr"/>
            <a:r>
              <a:rPr lang="bg-BG" altLang="bg-BG" b="1">
                <a:solidFill>
                  <a:schemeClr val="accent4"/>
                </a:solidFill>
                <a:latin typeface="Monotype Corsiva" panose="03010101010201010101" pitchFamily="66" charset="0"/>
                <a:ea typeface="+mn-ea"/>
                <a:cs typeface="+mn-cs"/>
              </a:rPr>
              <a:t>Възникване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0" y="1844675"/>
            <a:ext cx="9144000" cy="4205288"/>
          </a:xfrm>
        </p:spPr>
        <p:txBody>
          <a:bodyPr>
            <a:noAutofit/>
          </a:bodyPr>
          <a:lstStyle/>
          <a:p>
            <a:pPr marL="273050" indent="347663"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bg-BG" altLang="bg-BG" sz="2400" dirty="0" smtClean="0">
                <a:latin typeface="Monotype Corsiva" panose="03010101010201010101" pitchFamily="66" charset="0"/>
              </a:rPr>
              <a:t>Портфолиото се появява като практика, още по време на италианския Ренесанс, когато художници и архитекти представят, рекламират и популяризират </a:t>
            </a:r>
            <a:r>
              <a:rPr lang="bg-BG" altLang="bg-BG" sz="2400" i="1" dirty="0" smtClean="0">
                <a:latin typeface="Monotype Corsiva" panose="03010101010201010101" pitchFamily="66" charset="0"/>
              </a:rPr>
              <a:t>качеството</a:t>
            </a:r>
            <a:r>
              <a:rPr lang="bg-BG" altLang="bg-BG" sz="2400" dirty="0" smtClean="0">
                <a:latin typeface="Monotype Corsiva" panose="03010101010201010101" pitchFamily="66" charset="0"/>
              </a:rPr>
              <a:t> и </a:t>
            </a:r>
            <a:r>
              <a:rPr lang="bg-BG" altLang="bg-BG" sz="2400" i="1" dirty="0" smtClean="0">
                <a:latin typeface="Monotype Corsiva" panose="03010101010201010101" pitchFamily="66" charset="0"/>
              </a:rPr>
              <a:t>уникалността</a:t>
            </a:r>
            <a:r>
              <a:rPr lang="bg-BG" altLang="bg-BG" sz="2400" dirty="0" smtClean="0">
                <a:latin typeface="Monotype Corsiva" panose="03010101010201010101" pitchFamily="66" charset="0"/>
              </a:rPr>
              <a:t> на своите произведения. </a:t>
            </a:r>
          </a:p>
          <a:p>
            <a:pPr marL="273050" indent="347663"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bg-BG" altLang="bg-BG" sz="2400" dirty="0" smtClean="0">
                <a:latin typeface="Monotype Corsiva" panose="03010101010201010101" pitchFamily="66" charset="0"/>
              </a:rPr>
              <a:t>В по-ново време портфолиото функционира и в икономическата сфера, и в много други сфери със значение на </a:t>
            </a:r>
            <a:r>
              <a:rPr lang="bg-BG" altLang="bg-BG" sz="2400" b="1" i="1" dirty="0" smtClean="0">
                <a:latin typeface="Monotype Corsiva" panose="03010101010201010101" pitchFamily="66" charset="0"/>
              </a:rPr>
              <a:t>публичност</a:t>
            </a:r>
            <a:r>
              <a:rPr lang="bg-BG" altLang="bg-BG" sz="2400" dirty="0" smtClean="0">
                <a:latin typeface="Monotype Corsiva" panose="03010101010201010101" pitchFamily="66" charset="0"/>
              </a:rPr>
              <a:t> и изтъкване на </a:t>
            </a:r>
            <a:r>
              <a:rPr lang="bg-BG" altLang="bg-BG" sz="2400" b="1" i="1" dirty="0" smtClean="0">
                <a:latin typeface="Monotype Corsiva" panose="03010101010201010101" pitchFamily="66" charset="0"/>
              </a:rPr>
              <a:t>предимствата</a:t>
            </a:r>
            <a:r>
              <a:rPr lang="bg-BG" altLang="bg-BG" sz="2400" dirty="0" smtClean="0">
                <a:latin typeface="Monotype Corsiva" panose="03010101010201010101" pitchFamily="66" charset="0"/>
              </a:rPr>
              <a:t> на даден обект.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134165"/>
            <a:ext cx="3575141" cy="1723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126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2714625" y="274638"/>
            <a:ext cx="6429375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/>
          <a:p>
            <a:pPr algn="ctr"/>
            <a:r>
              <a:rPr lang="bg-BG" altLang="bg-BG" b="1">
                <a:solidFill>
                  <a:schemeClr val="accent4"/>
                </a:solidFill>
                <a:latin typeface="Monotype Corsiva" panose="03010101010201010101" pitchFamily="66" charset="0"/>
                <a:ea typeface="+mn-ea"/>
                <a:cs typeface="+mn-cs"/>
              </a:rPr>
              <a:t>Възникване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273050" indent="623888" algn="just"/>
            <a:r>
              <a:rPr lang="bg-BG" altLang="bg-BG" sz="3600" dirty="0" smtClean="0">
                <a:latin typeface="Monotype Corsiva" panose="03010101010201010101" pitchFamily="66" charset="0"/>
              </a:rPr>
              <a:t>Употребата на портфолиото в образователната сфера датира от 80</a:t>
            </a:r>
            <a:r>
              <a:rPr lang="bg-BG" altLang="bg-BG" sz="3600" baseline="30000" dirty="0" smtClean="0">
                <a:latin typeface="Monotype Corsiva" panose="03010101010201010101" pitchFamily="66" charset="0"/>
              </a:rPr>
              <a:t>-те </a:t>
            </a:r>
            <a:r>
              <a:rPr lang="bg-BG" altLang="bg-BG" sz="3600" dirty="0" smtClean="0">
                <a:latin typeface="Monotype Corsiva" panose="03010101010201010101" pitchFamily="66" charset="0"/>
              </a:rPr>
              <a:t>години на ХХ век в американската образователна система.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75" y="5044117"/>
            <a:ext cx="40957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1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76256"/>
            <a:ext cx="9144000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sz="4400" b="1" dirty="0">
                <a:solidFill>
                  <a:schemeClr val="accent4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Професионално </a:t>
            </a:r>
            <a:r>
              <a:rPr lang="bg-BG" sz="4400" b="1" dirty="0" smtClean="0">
                <a:solidFill>
                  <a:schemeClr val="accent4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 портфолио</a:t>
            </a:r>
            <a:endParaRPr lang="bg-BG" sz="4400" b="1" dirty="0">
              <a:solidFill>
                <a:schemeClr val="accent4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algn="ctr"/>
            <a:r>
              <a:rPr lang="bg-BG" sz="4400" b="1" dirty="0">
                <a:solidFill>
                  <a:schemeClr val="accent4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н</a:t>
            </a:r>
            <a:r>
              <a:rPr lang="bg-BG" sz="4400" b="1" dirty="0" smtClean="0">
                <a:solidFill>
                  <a:schemeClr val="accent4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а учителя</a:t>
            </a:r>
            <a:endParaRPr lang="bg-BG" sz="4400" dirty="0">
              <a:solidFill>
                <a:schemeClr val="accent4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4299" y="2753082"/>
            <a:ext cx="2875399" cy="347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98" y="4822336"/>
            <a:ext cx="1742501" cy="14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07" y="1329559"/>
            <a:ext cx="3200400" cy="476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2" y="1855542"/>
            <a:ext cx="2649381" cy="3428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45" y="2137077"/>
            <a:ext cx="2832718" cy="3147464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5846" y="359979"/>
            <a:ext cx="792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g-BG" sz="54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Защо портфолио?</a:t>
            </a:r>
            <a:endParaRPr lang="bg-BG" sz="6600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1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15846" y="228599"/>
            <a:ext cx="792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g-BG" sz="54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Защо портфолио?</a:t>
            </a:r>
            <a:endParaRPr lang="bg-BG" sz="6600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5029200" y="1518526"/>
            <a:ext cx="4114800" cy="1754326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 algn="ctr">
              <a:defRPr b="1" spc="4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endParaRPr lang="bg-BG" dirty="0" smtClean="0">
              <a:solidFill>
                <a:prstClr val="black"/>
              </a:solidFill>
            </a:endParaRPr>
          </a:p>
          <a:p>
            <a:r>
              <a:rPr lang="bg-BG" dirty="0" smtClean="0">
                <a:solidFill>
                  <a:prstClr val="black"/>
                </a:solidFill>
              </a:rPr>
              <a:t>Портфолиото </a:t>
            </a:r>
            <a:r>
              <a:rPr lang="bg-BG" dirty="0">
                <a:solidFill>
                  <a:prstClr val="black"/>
                </a:solidFill>
              </a:rPr>
              <a:t>е „витрината” на учителя.</a:t>
            </a:r>
          </a:p>
          <a:p>
            <a:r>
              <a:rPr lang="bg-BG" dirty="0">
                <a:solidFill>
                  <a:prstClr val="black"/>
                </a:solidFill>
              </a:rPr>
              <a:t>То е в пряка връзка с професионалното израстване на </a:t>
            </a:r>
            <a:r>
              <a:rPr lang="bg-BG" dirty="0" smtClean="0">
                <a:solidFill>
                  <a:prstClr val="black"/>
                </a:solidFill>
              </a:rPr>
              <a:t>учителите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357266" y="1518526"/>
            <a:ext cx="4191000" cy="1754326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 algn="ctr"/>
            <a:r>
              <a:rPr lang="bg-BG" b="1" spc="400" dirty="0" smtClean="0">
                <a:solidFill>
                  <a:prstClr val="black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Иновативната образователна технология „Портфолио на учителя“ е разработена </a:t>
            </a:r>
            <a:r>
              <a:rPr lang="bg-BG" b="1" spc="400" dirty="0">
                <a:solidFill>
                  <a:prstClr val="black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успешно </a:t>
            </a:r>
            <a:r>
              <a:rPr lang="bg-BG" b="1" spc="400" dirty="0" smtClean="0">
                <a:solidFill>
                  <a:prstClr val="black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е валидна в САЩ и </a:t>
            </a:r>
            <a:r>
              <a:rPr lang="bg-BG" b="1" spc="400" dirty="0">
                <a:solidFill>
                  <a:prstClr val="black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в страните членки на Съвета на </a:t>
            </a:r>
            <a:r>
              <a:rPr lang="bg-BG" b="1" spc="400" dirty="0" smtClean="0">
                <a:solidFill>
                  <a:prstClr val="black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Европа.</a:t>
            </a:r>
            <a:endParaRPr lang="en-US" spc="400" dirty="0">
              <a:solidFill>
                <a:prstClr val="black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14990" y="3733800"/>
            <a:ext cx="4419600" cy="286232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 algn="ctr">
              <a:defRPr b="1" spc="4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bg-BG" dirty="0">
                <a:solidFill>
                  <a:prstClr val="black"/>
                </a:solidFill>
              </a:rPr>
              <a:t>Портфолиото е атестат на учителя – то е доказателствена колекция от документи, документиращи професионалния път  на учителя  и постигането на целите му. То трябва да  придружава професионалната биография на учителя.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9" name="TextBox 13"/>
          <p:cNvSpPr txBox="1">
            <a:spLocks noChangeArrowheads="1"/>
          </p:cNvSpPr>
          <p:nvPr/>
        </p:nvSpPr>
        <p:spPr bwMode="auto">
          <a:xfrm>
            <a:off x="5019207" y="3775474"/>
            <a:ext cx="4114800" cy="230832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 algn="ctr">
              <a:defRPr b="1" spc="4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bg-BG" dirty="0">
                <a:solidFill>
                  <a:prstClr val="black"/>
                </a:solidFill>
              </a:rPr>
              <a:t>Счита се, че една от непосредствените причини за нововъведението </a:t>
            </a:r>
            <a:r>
              <a:rPr lang="en-US" dirty="0" smtClean="0">
                <a:solidFill>
                  <a:prstClr val="black"/>
                </a:solidFill>
              </a:rPr>
              <a:t>“</a:t>
            </a:r>
            <a:r>
              <a:rPr lang="bg-BG" dirty="0" smtClean="0">
                <a:solidFill>
                  <a:prstClr val="black"/>
                </a:solidFill>
              </a:rPr>
              <a:t>Учителско портфолио“ </a:t>
            </a:r>
            <a:r>
              <a:rPr lang="bg-BG" dirty="0">
                <a:solidFill>
                  <a:prstClr val="black"/>
                </a:solidFill>
              </a:rPr>
              <a:t>е опит за преодоляване на установената тенденция за снижаване на качеството на образованието.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0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700135" y="356469"/>
            <a:ext cx="5562600" cy="147732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 algn="ctr">
              <a:defRPr b="1" spc="4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bg-BG" b="0" spc="200" dirty="0">
                <a:solidFill>
                  <a:prstClr val="black"/>
                </a:solidFill>
              </a:rPr>
              <a:t>1.</a:t>
            </a:r>
          </a:p>
          <a:p>
            <a:pPr algn="l"/>
            <a:r>
              <a:rPr lang="bg-BG" b="0" spc="200" dirty="0">
                <a:solidFill>
                  <a:prstClr val="black"/>
                </a:solidFill>
              </a:rPr>
              <a:t>Техниката учителско портфолио отразява връзката между научно-теоретичните знания и персоналната педагогическа практика в дейността на учителя;</a:t>
            </a:r>
            <a:endParaRPr lang="en-US" b="0" spc="200" dirty="0">
              <a:solidFill>
                <a:prstClr val="black"/>
              </a:solidFill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3735" y="2387795"/>
            <a:ext cx="2600794" cy="1754326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 algn="ctr">
              <a:defRPr b="1" spc="4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bg-BG" b="0" spc="200" dirty="0">
                <a:solidFill>
                  <a:prstClr val="black"/>
                </a:solidFill>
              </a:rPr>
              <a:t>2. </a:t>
            </a:r>
          </a:p>
          <a:p>
            <a:pPr algn="l"/>
            <a:r>
              <a:rPr lang="bg-BG" b="0" spc="200" dirty="0">
                <a:solidFill>
                  <a:prstClr val="black"/>
                </a:solidFill>
              </a:rPr>
              <a:t>Притежателят на портфолио е поел задължение активно да поддържа своята компетентност; </a:t>
            </a:r>
            <a:endParaRPr lang="en-US" b="0" spc="200" dirty="0">
              <a:solidFill>
                <a:prstClr val="black"/>
              </a:solidFill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2590800" y="1833797"/>
            <a:ext cx="4005496" cy="286232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 algn="ctr">
              <a:defRPr b="1" spc="4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bg-BG" b="0" spc="200" dirty="0">
                <a:solidFill>
                  <a:prstClr val="black"/>
                </a:solidFill>
              </a:rPr>
              <a:t>3.</a:t>
            </a:r>
          </a:p>
          <a:p>
            <a:pPr algn="l"/>
            <a:r>
              <a:rPr lang="bg-BG" b="0" spc="200" dirty="0">
                <a:solidFill>
                  <a:prstClr val="black"/>
                </a:solidFill>
              </a:rPr>
              <a:t>Осигурява качество на образователната дейност чрез съдържащата се в него възможност за прозрачност, откритост и публичност; това дава възможност всеки гражданин да получава качествени образователни услуги;</a:t>
            </a:r>
            <a:endParaRPr lang="en-US" b="0" spc="200" dirty="0">
              <a:solidFill>
                <a:prstClr val="black"/>
              </a:solidFill>
            </a:endParaRPr>
          </a:p>
          <a:p>
            <a:pPr algn="l"/>
            <a:endParaRPr lang="en-US" b="0" spc="200" dirty="0">
              <a:solidFill>
                <a:prstClr val="black"/>
              </a:solidFill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981200" y="4740533"/>
            <a:ext cx="5486400" cy="1200329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 algn="ctr">
              <a:defRPr b="1" spc="4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algn="l"/>
            <a:endParaRPr lang="bg-BG" b="0" spc="200" dirty="0">
              <a:solidFill>
                <a:prstClr val="black"/>
              </a:solidFill>
            </a:endParaRPr>
          </a:p>
          <a:p>
            <a:pPr algn="l"/>
            <a:r>
              <a:rPr lang="bg-BG" b="0" spc="200" dirty="0" smtClean="0">
                <a:solidFill>
                  <a:prstClr val="black"/>
                </a:solidFill>
              </a:rPr>
              <a:t>5. </a:t>
            </a:r>
            <a:endParaRPr lang="bg-BG" b="0" spc="200" dirty="0">
              <a:solidFill>
                <a:prstClr val="black"/>
              </a:solidFill>
            </a:endParaRPr>
          </a:p>
          <a:p>
            <a:pPr algn="l"/>
            <a:r>
              <a:rPr lang="bg-BG" b="0" spc="200" dirty="0">
                <a:solidFill>
                  <a:prstClr val="black"/>
                </a:solidFill>
              </a:rPr>
              <a:t>Учителското портфолио има срок на годност, гарантиращ качество;</a:t>
            </a:r>
            <a:endParaRPr lang="en-US" b="0" spc="200" dirty="0">
              <a:solidFill>
                <a:prstClr val="black"/>
              </a:solidFill>
            </a:endParaRP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6596296" y="1972296"/>
            <a:ext cx="2514600" cy="258532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 algn="ctr">
              <a:defRPr b="1" spc="4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bg-BG" b="0" spc="200" dirty="0" smtClean="0">
                <a:solidFill>
                  <a:prstClr val="black"/>
                </a:solidFill>
              </a:rPr>
              <a:t>4. </a:t>
            </a:r>
            <a:endParaRPr lang="bg-BG" b="0" spc="200" dirty="0">
              <a:solidFill>
                <a:prstClr val="black"/>
              </a:solidFill>
            </a:endParaRPr>
          </a:p>
          <a:p>
            <a:pPr algn="l"/>
            <a:r>
              <a:rPr lang="bg-BG" b="0" spc="200" dirty="0">
                <a:solidFill>
                  <a:prstClr val="black"/>
                </a:solidFill>
              </a:rPr>
              <a:t>Учителското портфолио документира напредъка и перспективата в професионалната биография на своя притежател.</a:t>
            </a:r>
            <a:endParaRPr lang="en-US" b="0" spc="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0" y="323594"/>
            <a:ext cx="9144000" cy="15234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bg-BG" altLang="bg-BG" sz="4800" b="1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rPr>
              <a:t>Същност </a:t>
            </a:r>
            <a:br>
              <a:rPr lang="bg-BG" altLang="bg-BG" sz="4800" b="1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bg-BG" altLang="bg-BG" sz="4800" b="1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rPr>
              <a:t>на учителското портфолио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altLang="bg-BG" sz="2800" dirty="0" smtClean="0">
                <a:latin typeface="Monotype Corsiva" panose="03010101010201010101" pitchFamily="66" charset="0"/>
              </a:rPr>
              <a:t>През 80</a:t>
            </a:r>
            <a:r>
              <a:rPr lang="bg-BG" altLang="bg-BG" sz="2800" baseline="30000" dirty="0" smtClean="0">
                <a:latin typeface="Monotype Corsiva" panose="03010101010201010101" pitchFamily="66" charset="0"/>
              </a:rPr>
              <a:t>-те</a:t>
            </a:r>
            <a:r>
              <a:rPr lang="bg-BG" altLang="bg-BG" sz="2800" dirty="0" smtClean="0">
                <a:latin typeface="Monotype Corsiva" panose="03010101010201010101" pitchFamily="66" charset="0"/>
              </a:rPr>
              <a:t> години  на 20 век се издига идеята, че формирането на педагогическите умения не завършва с етапа на дипломиране, а продължава в годините на самото преподаване.</a:t>
            </a:r>
          </a:p>
          <a:p>
            <a:pPr>
              <a:buFontTx/>
              <a:buNone/>
            </a:pPr>
            <a:r>
              <a:rPr lang="bg-BG" altLang="bg-BG" sz="28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bg-BG" altLang="bg-BG" sz="2800" dirty="0" smtClean="0">
                <a:latin typeface="Monotype Corsiva" panose="03010101010201010101" pitchFamily="66" charset="0"/>
              </a:rPr>
              <a:t>Портфолиото се въвежда като средство за проследяване на това развитие.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DF1A3-EBA2-4B5D-9BFF-26FA7DA199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4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569386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sz="28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 </a:t>
            </a:r>
            <a:r>
              <a:rPr lang="bg-BG" sz="2800" b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Портфолиото е иновативна образователна технология, която: </a:t>
            </a:r>
          </a:p>
          <a:p>
            <a:pPr marL="285750" lvl="0" indent="438150">
              <a:buFont typeface="Wingdings" panose="05000000000000000000" pitchFamily="2" charset="2"/>
              <a:buChar char="Ø"/>
            </a:pPr>
            <a:r>
              <a:rPr lang="bg-BG" sz="28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Е личностноориентирана и насочена към повишаване на степента на самостоятелност, самообразование и обмен на идеи и добри практики;</a:t>
            </a:r>
          </a:p>
          <a:p>
            <a:pPr marL="285750" lvl="0" indent="438150">
              <a:buFont typeface="Wingdings" panose="05000000000000000000" pitchFamily="2" charset="2"/>
              <a:buChar char="Ø"/>
            </a:pPr>
            <a:r>
              <a:rPr lang="bg-BG" sz="28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Включва събиране на  доказателства за  обучението (учебни задачи, програми, постижения);</a:t>
            </a:r>
          </a:p>
          <a:p>
            <a:pPr marL="285750" lvl="0" indent="438150">
              <a:buFont typeface="Wingdings" panose="05000000000000000000" pitchFamily="2" charset="2"/>
              <a:buChar char="Ø"/>
            </a:pPr>
            <a:r>
              <a:rPr lang="bg-BG" sz="28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Включва анализи и разсъждения, аргументи, казуси, обобщения и бележки на  преподавателя относно преподаването и ученето;</a:t>
            </a:r>
          </a:p>
          <a:p>
            <a:pPr marL="285750" lvl="0" indent="438150">
              <a:buFont typeface="Wingdings" panose="05000000000000000000" pitchFamily="2" charset="2"/>
              <a:buChar char="Ø"/>
            </a:pPr>
            <a:r>
              <a:rPr lang="bg-BG" sz="28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Отразява връзката  между теорията, научното познание и педагогическата  практика;</a:t>
            </a:r>
          </a:p>
          <a:p>
            <a:pPr marL="285750" lvl="0" indent="438150">
              <a:buFont typeface="Wingdings" panose="05000000000000000000" pitchFamily="2" charset="2"/>
              <a:buChar char="Ø"/>
            </a:pPr>
            <a:r>
              <a:rPr lang="bg-BG" sz="28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Се изразява в преработване, модифициране, моделиране, конструиране на теории, принципи, подходи, методи;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sz="4800" b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Същност </a:t>
            </a:r>
            <a:endParaRPr lang="bg-BG" sz="4800" dirty="0">
              <a:solidFill>
                <a:schemeClr val="accent3">
                  <a:lumMod val="75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4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744" y="1295400"/>
            <a:ext cx="8610600" cy="353943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sz="4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Какво </a:t>
            </a:r>
            <a:r>
              <a:rPr lang="bg-BG" sz="4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е компетентност</a:t>
            </a:r>
            <a:r>
              <a:rPr lang="bg-BG" sz="4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?</a:t>
            </a:r>
          </a:p>
          <a:p>
            <a:pPr algn="ctr"/>
            <a:endParaRPr lang="bg-BG" sz="4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bg-BG" sz="3200" i="1" dirty="0">
                <a:solidFill>
                  <a:schemeClr val="tx1"/>
                </a:solidFill>
                <a:latin typeface="Monotype Corsiva" panose="03010101010201010101" pitchFamily="66" charset="0"/>
              </a:rPr>
              <a:t>Д</a:t>
            </a:r>
            <a:r>
              <a:rPr lang="bg-BG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оказана способност за комплексно владеене и използване на знания, умения и личностни, социални и/или методологични дадености в работни или учебни ситуации и в професионално, и в личностно развитие.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65326"/>
            <a:ext cx="2400635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9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9144000" cy="569386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sz="20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 </a:t>
            </a:r>
            <a:r>
              <a:rPr lang="bg-BG" sz="28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Портфолиото </a:t>
            </a:r>
            <a:r>
              <a:rPr lang="bg-BG" sz="2800" b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е иновативна образователна технология, която: </a:t>
            </a:r>
          </a:p>
          <a:p>
            <a:pPr algn="ctr"/>
            <a:r>
              <a:rPr lang="bg-BG" sz="28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 </a:t>
            </a:r>
          </a:p>
          <a:p>
            <a:pPr marL="285750" lvl="0" indent="438150">
              <a:buFont typeface="Wingdings" panose="05000000000000000000" pitchFamily="2" charset="2"/>
              <a:buChar char="Ø"/>
            </a:pPr>
            <a:r>
              <a:rPr lang="bg-BG" sz="28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Интегрира знания от различни области на науката и практиката, за оптимизиране на ефективното решаване на образователните цели;</a:t>
            </a:r>
          </a:p>
          <a:p>
            <a:pPr marL="285750" lvl="0" indent="438150">
              <a:buFont typeface="Wingdings" panose="05000000000000000000" pitchFamily="2" charset="2"/>
              <a:buChar char="Ø"/>
            </a:pPr>
            <a:r>
              <a:rPr lang="bg-BG" sz="28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Е удобният  професионален инструмент за проследяване на педагогическата дейност, за самонаблюдение и самооценяване на професионалния труд;</a:t>
            </a:r>
          </a:p>
          <a:p>
            <a:pPr marL="285750" lvl="0" indent="438150">
              <a:buFont typeface="Wingdings" panose="05000000000000000000" pitchFamily="2" charset="2"/>
              <a:buChar char="Ø"/>
            </a:pPr>
            <a:r>
              <a:rPr lang="bg-BG" sz="28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Е индикатор за признаване на постижения, когато става дума за необходимост от оценяване на тези постижения;</a:t>
            </a:r>
          </a:p>
          <a:p>
            <a:pPr marL="285750" lvl="0" indent="438150">
              <a:buFont typeface="Wingdings" panose="05000000000000000000" pitchFamily="2" charset="2"/>
              <a:buChar char="Ø"/>
            </a:pPr>
            <a:r>
              <a:rPr lang="bg-BG" sz="28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Е иновационен инструмент за разпознаване и диференцирано оценяване на качеството на дейността на учителя</a:t>
            </a:r>
            <a:endParaRPr lang="bg-BG" sz="28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sz="4800" b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Същност </a:t>
            </a:r>
            <a:endParaRPr lang="bg-BG" sz="4800" dirty="0">
              <a:solidFill>
                <a:schemeClr val="accent3">
                  <a:lumMod val="75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69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48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bg-BG" altLang="bg-BG" sz="4800" b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Предназначение</a:t>
            </a:r>
          </a:p>
        </p:txBody>
      </p:sp>
      <p:sp>
        <p:nvSpPr>
          <p:cNvPr id="24579" name="Rectangle 62"/>
          <p:cNvSpPr>
            <a:spLocks noGrp="1"/>
          </p:cNvSpPr>
          <p:nvPr>
            <p:ph idx="1"/>
          </p:nvPr>
        </p:nvSpPr>
        <p:spPr>
          <a:xfrm>
            <a:off x="323850" y="1557338"/>
            <a:ext cx="8496300" cy="41549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bg-BG" altLang="bg-BG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Образователното </a:t>
            </a:r>
            <a:r>
              <a:rPr lang="bg-BG" altLang="bg-BG" sz="2400" b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портфолио е средство, предназначено да подпомогне развитието на съответния човек.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bg-BG" altLang="bg-BG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***** </a:t>
            </a:r>
            <a:endParaRPr lang="bg-BG" altLang="bg-BG" sz="2400" b="1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 sz="2400" b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Служи за самооценка (под формата на разсъждения, аргументация, обосновка) на собствения познавателен и творчески труд, базирана на самонаблюдение на собствената дейност;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 sz="2400" b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Позволява да бъде проследено развитието на човек в сферата на образованието;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 sz="2400" b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Документира личното израстване и професионалното развитие;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 sz="2400" b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Определя влиянието от натрупаните знания, например дали те могат да бъдат приложени на практика.</a:t>
            </a:r>
          </a:p>
        </p:txBody>
      </p:sp>
    </p:spTree>
    <p:extLst>
      <p:ext uri="{BB962C8B-B14F-4D97-AF65-F5344CB8AC3E}">
        <p14:creationId xmlns:p14="http://schemas.microsoft.com/office/powerpoint/2010/main" val="901826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37403216"/>
              </p:ext>
            </p:extLst>
          </p:nvPr>
        </p:nvGraphicFramePr>
        <p:xfrm>
          <a:off x="431800" y="239713"/>
          <a:ext cx="820896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206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54162"/>
          </a:xfr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base">
              <a:spcAft>
                <a:spcPct val="0"/>
              </a:spcAft>
            </a:pPr>
            <a:r>
              <a:rPr lang="bg-BG" altLang="bg-BG" sz="3600" b="1">
                <a:solidFill>
                  <a:srgbClr val="00B0F0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Портфолиото е инструмент, чрез който може да се направи: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8533409"/>
              </p:ext>
            </p:extLst>
          </p:nvPr>
        </p:nvGraphicFramePr>
        <p:xfrm>
          <a:off x="431800" y="1585913"/>
          <a:ext cx="8208963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310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0"/>
            <a:ext cx="7848600" cy="513986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sz="4000" b="1" spc="1000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Основни цели:</a:t>
            </a:r>
          </a:p>
          <a:p>
            <a:endParaRPr lang="bg-BG" sz="2400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Проследяване на професионалния опит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Подпомага човека да покаже своите възможности по отношение на поставените задачи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Самонаблюдение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Обективно самооценяване на педагогическата дейност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поддържане на мотивацията за повишаване на квалификацията</a:t>
            </a:r>
            <a:endParaRPr lang="en-US" sz="2400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Осигурява директно доказателство за качеството на работа на съответния човек</a:t>
            </a:r>
            <a:endParaRPr lang="bg-BG" sz="2400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Подпомагане процеса на атестиране от страна на ръководните органи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28587"/>
            <a:ext cx="9144000" cy="115416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rIns="0" bIns="0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g-BG" sz="36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„</a:t>
            </a:r>
            <a:r>
              <a:rPr lang="bg-BG" sz="3600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Учителското портфолио трябва да покаже </a:t>
            </a:r>
          </a:p>
          <a:p>
            <a:pPr algn="ctr"/>
            <a:r>
              <a:rPr lang="bg-BG" sz="36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всичко, на което сме способни!“</a:t>
            </a:r>
          </a:p>
        </p:txBody>
      </p:sp>
    </p:spTree>
    <p:extLst>
      <p:ext uri="{BB962C8B-B14F-4D97-AF65-F5344CB8AC3E}">
        <p14:creationId xmlns:p14="http://schemas.microsoft.com/office/powerpoint/2010/main" val="253560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961093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0"/>
            <a:ext cx="8382000" cy="92333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5400" b="1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defRPr>
            </a:lvl1pPr>
          </a:lstStyle>
          <a:p>
            <a:r>
              <a:rPr lang="bg-BG" dirty="0"/>
              <a:t>Портфолиото може да бъде...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2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2714625" y="407556"/>
            <a:ext cx="6429375" cy="877163"/>
          </a:xfr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base">
              <a:spcAft>
                <a:spcPct val="0"/>
              </a:spcAft>
            </a:pPr>
            <a:r>
              <a:rPr lang="bg-BG" altLang="bg-BG" sz="5400" b="1">
                <a:solidFill>
                  <a:srgbClr val="00B0F0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Дизайн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0" y="2308910"/>
            <a:ext cx="9144000" cy="3108543"/>
          </a:xfr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 sz="28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Колекцията портфолио се композира във взаимносвързани рубрики, като същевременно всяка от тях има своя относителна самостойност – позволява потребителят да ползва в даден момент рубрика според конкретните си предпочитания.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 sz="28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Броят на рубриките в структурата на портфолиото е променлив.</a:t>
            </a:r>
          </a:p>
        </p:txBody>
      </p:sp>
    </p:spTree>
    <p:extLst>
      <p:ext uri="{BB962C8B-B14F-4D97-AF65-F5344CB8AC3E}">
        <p14:creationId xmlns:p14="http://schemas.microsoft.com/office/powerpoint/2010/main" val="225477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5400" b="1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defRPr>
            </a:lvl1pPr>
          </a:lstStyle>
          <a:p>
            <a:r>
              <a:rPr lang="bg-BG" dirty="0" smtClean="0"/>
              <a:t>Структура на портфолиото</a:t>
            </a:r>
            <a:endParaRPr lang="en-US" dirty="0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933301"/>
            <a:ext cx="9119016" cy="5924699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lvl="4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Анонс </a:t>
            </a:r>
            <a:r>
              <a:rPr lang="bg-BG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на моето учителско </a:t>
            </a:r>
            <a:r>
              <a:rPr lang="bg-BG" b="1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портфолио</a:t>
            </a:r>
            <a:endParaRPr lang="bg-BG" b="1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i="1" u="sng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</a:t>
            </a:r>
            <a:r>
              <a:rPr lang="bg-BG" b="1" i="1" u="sng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1:</a:t>
            </a:r>
            <a:r>
              <a:rPr lang="bg-BG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 Резюме – </a:t>
            </a:r>
            <a:r>
              <a:rPr lang="bg-BG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информация за учителя, който съставя портфолиото;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i="1" u="sng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2:</a:t>
            </a:r>
            <a:r>
              <a:rPr lang="bg-BG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 Философия на учителя- </a:t>
            </a:r>
            <a:r>
              <a:rPr lang="bg-BG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неговото виждане за ролята, която изпълнява в образование, обучението и възпитанието на ученика;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i="1" u="sng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 Рубрика 3: </a:t>
            </a:r>
            <a:r>
              <a:rPr lang="bg-BG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Отговорности на учителя </a:t>
            </a:r>
            <a:r>
              <a:rPr lang="bg-BG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– информация за учебната дисциплина, която той преподава и научните новости в тази посока;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i="1" u="sng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4:</a:t>
            </a:r>
            <a:r>
              <a:rPr lang="bg-BG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 Методи на преподаване </a:t>
            </a:r>
            <a:r>
              <a:rPr lang="bg-BG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– защо е избрал този метод, каква е неговата образователна стратегия;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i="1" u="sng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5: </a:t>
            </a:r>
            <a:r>
              <a:rPr lang="bg-BG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Обратна връзка от учениците </a:t>
            </a:r>
            <a:r>
              <a:rPr lang="bg-BG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(Процес на учене );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i="1" u="sng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6: </a:t>
            </a:r>
            <a:r>
              <a:rPr lang="bg-BG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Оценка на учениците за преподавателя;</a:t>
            </a:r>
          </a:p>
          <a:p>
            <a:pPr marL="285750" lvl="4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i="1" u="sng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7:  </a:t>
            </a:r>
            <a:r>
              <a:rPr lang="bg-BG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Педагогическа дейност през 2016/  2017 г.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i="1" u="sng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8:</a:t>
            </a:r>
            <a:r>
              <a:rPr lang="bg-BG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 </a:t>
            </a:r>
            <a:r>
              <a:rPr lang="bg-BG" b="1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Самооценка </a:t>
            </a:r>
            <a:r>
              <a:rPr lang="bg-BG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– твоята оценка за постигнатите цели и професията , в която се изявяваш;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i="1" u="sng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9: </a:t>
            </a:r>
            <a:r>
              <a:rPr lang="bg-BG" b="1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Друга </a:t>
            </a:r>
            <a:r>
              <a:rPr lang="bg-BG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информация, </a:t>
            </a:r>
            <a:r>
              <a:rPr lang="bg-BG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която има отношение към професията;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i="1" u="sng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10: </a:t>
            </a:r>
            <a:r>
              <a:rPr lang="bg-BG" b="1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Бъдещи </a:t>
            </a:r>
            <a:r>
              <a:rPr lang="bg-BG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планове/цели, включително и професионалното саморазвитие;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1" i="1" u="sng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11: </a:t>
            </a:r>
            <a:r>
              <a:rPr lang="bg-BG" b="1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Приложения </a:t>
            </a:r>
            <a:r>
              <a:rPr lang="bg-BG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( сертификати, дипломи, грамоти и други документи, отразяващи професионалното развитие и израстване</a:t>
            </a:r>
            <a:r>
              <a:rPr lang="bg-BG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).</a:t>
            </a:r>
            <a:endParaRPr lang="bg-BG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2479" y="1916162"/>
            <a:ext cx="9095282" cy="4662815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rIns="0" bIns="0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eaLnBrk="1" latinLnBrk="0" hangingPunct="1">
              <a:buNone/>
              <a:defRPr kumimoji="0" sz="3600" b="1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altLang="bg-BG" sz="2000" dirty="0" smtClean="0"/>
              <a:t>Документи</a:t>
            </a:r>
            <a:r>
              <a:rPr lang="bg-BG" altLang="bg-BG" sz="2000" dirty="0"/>
              <a:t>, които доказват</a:t>
            </a:r>
            <a:r>
              <a:rPr lang="en-US" altLang="bg-BG" sz="2000" dirty="0"/>
              <a:t> </a:t>
            </a:r>
            <a:r>
              <a:rPr lang="bg-BG" altLang="bg-BG" sz="2000" dirty="0"/>
              <a:t>допълнителни квалификации (ПКС  специализации, курсове, семинари и др.);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altLang="bg-BG" sz="2000" dirty="0"/>
              <a:t> Примерни разработки на планове от проведени уроци (ситуации); 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altLang="bg-BG" sz="2000" dirty="0"/>
              <a:t> Проекти, по които е работил класът / групата (цели, развитие, крайни резултати и оценяване на проекта);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altLang="bg-BG" sz="2000" dirty="0"/>
              <a:t> Примери за разнообразни дейности ориентирани към индивидуализация;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altLang="bg-BG" sz="2000" dirty="0"/>
              <a:t> Продукти от дейността на децата (апликации, изработени предмети, рисунки и др.), които съдържат  самооценка на децата и оценка от учителя;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altLang="bg-BG" sz="2000" dirty="0"/>
              <a:t> Примери за организация на средата (правила на групата, информационни табла и др.);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altLang="bg-BG" sz="2000" dirty="0"/>
              <a:t> Фото-документиране, което показва работата в групата;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altLang="bg-BG" sz="2000" dirty="0"/>
              <a:t> Примери за взаимодействие със семействата на децата (родителски срещи, </a:t>
            </a:r>
            <a:endParaRPr lang="en-US" altLang="bg-BG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altLang="bg-BG" sz="2000" dirty="0"/>
              <a:t>информация за развитието и работата на детето, съвместни дейности и др.);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altLang="bg-BG" sz="2000" dirty="0"/>
              <a:t> Записки на собствени наблюдения по време и след работа;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g-BG" altLang="bg-BG" sz="2000" dirty="0"/>
              <a:t> Индивидуален план за кариерно развитие (самообразоване, използване на специализирана литература, посещение на квалификационни форми и др.).</a:t>
            </a:r>
          </a:p>
        </p:txBody>
      </p:sp>
      <p:sp>
        <p:nvSpPr>
          <p:cNvPr id="3" name="Rectangle 2"/>
          <p:cNvSpPr/>
          <p:nvPr/>
        </p:nvSpPr>
        <p:spPr>
          <a:xfrm>
            <a:off x="-16239" y="762000"/>
            <a:ext cx="9144000" cy="115416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rIns="0" bIns="0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bg-BG" sz="36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bg-BG" altLang="bg-BG" sz="36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Примерни изисквания към портфолиото на учителя:</a:t>
            </a:r>
            <a:endParaRPr lang="bg-BG" sz="3600" b="1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6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1432917"/>
            <a:ext cx="9144000" cy="153888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/>
            <a:endParaRPr lang="bg-BG" sz="1400" b="1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 algn="just"/>
            <a:r>
              <a:rPr lang="bg-BG" sz="20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В този раздел се очаква учителят да представи себе си. </a:t>
            </a:r>
            <a:endParaRPr lang="bg-BG" sz="2000" spc="200" dirty="0" smtClean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 algn="just"/>
            <a:r>
              <a:rPr lang="bg-BG" sz="2000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Съществуват </a:t>
            </a:r>
            <a:r>
              <a:rPr lang="bg-BG" sz="20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различни начини за това, но най-разпространеният е чрез включването на </a:t>
            </a:r>
            <a:r>
              <a:rPr lang="ru-RU" sz="20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стандартният модел на </a:t>
            </a:r>
            <a:r>
              <a:rPr lang="bg-BG" sz="20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СV</a:t>
            </a:r>
          </a:p>
          <a:p>
            <a:pPr indent="449263"/>
            <a:endParaRPr lang="bg-BG" sz="2000" b="1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0" y="2933849"/>
            <a:ext cx="9144000" cy="3847207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>
              <a:defRPr sz="1400" b="1" i="1" spc="2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indent="0" algn="ctr"/>
            <a:r>
              <a:rPr lang="bg-BG" sz="2800" dirty="0">
                <a:solidFill>
                  <a:schemeClr val="tx1"/>
                </a:solidFill>
              </a:rPr>
              <a:t>СV включва </a:t>
            </a:r>
            <a:r>
              <a:rPr lang="bg-BG" sz="2800" dirty="0" smtClean="0">
                <a:solidFill>
                  <a:schemeClr val="tx1"/>
                </a:solidFill>
              </a:rPr>
              <a:t>:</a:t>
            </a:r>
          </a:p>
          <a:p>
            <a:pPr marL="2339975" lvl="2" indent="-285750" algn="just">
              <a:buFont typeface="Wingdings" panose="05000000000000000000" pitchFamily="2" charset="2"/>
              <a:buChar char="Ø"/>
            </a:pPr>
            <a:r>
              <a:rPr lang="bg-BG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 Лична информация</a:t>
            </a:r>
          </a:p>
          <a:p>
            <a:pPr marL="2339975" lvl="8" indent="-285750" algn="just">
              <a:buFont typeface="Wingdings" panose="05000000000000000000" pitchFamily="2" charset="2"/>
              <a:buChar char="Ø"/>
            </a:pPr>
            <a:r>
              <a:rPr lang="bg-BG" sz="2000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Образование</a:t>
            </a:r>
          </a:p>
          <a:p>
            <a:pPr marL="2339975" lvl="8" indent="-285750" algn="just">
              <a:buFont typeface="Wingdings" panose="05000000000000000000" pitchFamily="2" charset="2"/>
              <a:buChar char="Ø"/>
            </a:pPr>
            <a:r>
              <a:rPr lang="bg-BG" sz="2000" b="1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Квалификации</a:t>
            </a:r>
          </a:p>
          <a:p>
            <a:pPr marL="2339975" lvl="8" indent="-285750" algn="just">
              <a:buFont typeface="Wingdings" panose="05000000000000000000" pitchFamily="2" charset="2"/>
              <a:buChar char="Ø"/>
            </a:pPr>
            <a:r>
              <a:rPr lang="bg-BG" sz="2000" b="1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Чужди езици</a:t>
            </a:r>
            <a:endParaRPr lang="bg-BG" sz="2000" b="1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339975" lvl="8" indent="-285750" algn="just">
              <a:buFont typeface="Wingdings" panose="05000000000000000000" pitchFamily="2" charset="2"/>
              <a:buChar char="Ø"/>
            </a:pPr>
            <a:r>
              <a:rPr lang="bg-BG" sz="2000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Професионален опит и  кариерно </a:t>
            </a:r>
            <a:r>
              <a:rPr lang="bg-BG" sz="2000" b="1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развитие</a:t>
            </a:r>
          </a:p>
          <a:p>
            <a:pPr marL="2339975" lvl="8" indent="-285750" algn="just">
              <a:buFont typeface="Wingdings" panose="05000000000000000000" pitchFamily="2" charset="2"/>
              <a:buChar char="Ø"/>
            </a:pPr>
            <a:r>
              <a:rPr lang="bg-BG" sz="2000" b="1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Обучения</a:t>
            </a:r>
            <a:endParaRPr lang="bg-BG" sz="2000" b="1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339975" lvl="8" indent="-285750" algn="just">
              <a:buFont typeface="Wingdings" panose="05000000000000000000" pitchFamily="2" charset="2"/>
              <a:buChar char="Ø"/>
            </a:pPr>
            <a:r>
              <a:rPr lang="bg-BG" sz="2000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Лични  и социални умения и компетентности</a:t>
            </a:r>
          </a:p>
          <a:p>
            <a:pPr marL="2339975" lvl="8" indent="-285750" algn="just">
              <a:buFont typeface="Wingdings" panose="05000000000000000000" pitchFamily="2" charset="2"/>
              <a:buChar char="Ø"/>
            </a:pPr>
            <a:r>
              <a:rPr lang="bg-BG" sz="2000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Дигитални умения и компетентности</a:t>
            </a:r>
          </a:p>
          <a:p>
            <a:pPr marL="2339975" lvl="8" indent="-285750" algn="just">
              <a:buFont typeface="Wingdings" panose="05000000000000000000" pitchFamily="2" charset="2"/>
              <a:buChar char="Ø"/>
            </a:pPr>
            <a:r>
              <a:rPr lang="bg-BG" sz="2000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Други </a:t>
            </a:r>
            <a:r>
              <a:rPr lang="bg-BG" sz="2000" b="1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умения</a:t>
            </a:r>
            <a:endParaRPr lang="bg-BG" sz="2000" b="1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0"/>
            <a:endParaRPr lang="en-US" sz="1800" dirty="0">
              <a:solidFill>
                <a:schemeClr val="tx1"/>
              </a:solidFill>
            </a:endParaRPr>
          </a:p>
          <a:p>
            <a:pPr indent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4997"/>
            <a:ext cx="9143999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63" algn="ctr"/>
            <a:r>
              <a:rPr lang="bg-BG" sz="5400" b="1" i="1" spc="200" dirty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1.</a:t>
            </a:r>
          </a:p>
          <a:p>
            <a:pPr indent="449263" algn="ctr"/>
            <a:r>
              <a:rPr lang="bg-BG" sz="3600" b="1" i="1" spc="2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 </a:t>
            </a:r>
            <a:r>
              <a:rPr lang="bg-BG" sz="3600" b="1" i="1" spc="800" dirty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Резюме (За мен)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592753"/>
            <a:ext cx="7543800" cy="489364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bg-BG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В началото на ХХІ век учителската професия става все по-сложна, професионалните изисквания се увеличават, а учебната среда крие все повече предизвикателства.</a:t>
            </a:r>
          </a:p>
          <a:p>
            <a:pPr indent="360363" algn="just"/>
            <a:r>
              <a:rPr lang="bg-BG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Учителите имат изключително важна роля в развитието на общото образование и на специфичните умения за работа и професионално израстване. </a:t>
            </a:r>
          </a:p>
          <a:p>
            <a:pPr indent="360363" algn="just"/>
            <a:r>
              <a:rPr lang="bg-BG" sz="2400" dirty="0">
                <a:solidFill>
                  <a:schemeClr val="tx1"/>
                </a:solidFill>
                <a:latin typeface="Monotype Corsiva" panose="03010101010201010101" pitchFamily="66" charset="0"/>
              </a:rPr>
              <a:t>От учителите се очаква да развиват и поемат отговорност за собственото си обучение и развитие. Съгласно с Европейската квалификационна рамка и в среда на самостоятелното учене през целия живот, професионалното развитие на учителите предполага  повишаване на квалификацията и развитие на съответните компетентности.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6163" r="7432" b="8837"/>
          <a:stretch/>
        </p:blipFill>
        <p:spPr>
          <a:xfrm>
            <a:off x="4255332" y="5211681"/>
            <a:ext cx="2233536" cy="151400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141" y="18288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4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497" y="-224241"/>
            <a:ext cx="9144000" cy="2800767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>
              <a:defRPr sz="1400" b="1" i="1" spc="2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bg-BG" sz="5400" dirty="0" smtClean="0"/>
              <a:t>Рубрика 2. </a:t>
            </a:r>
            <a:endParaRPr lang="en-US" sz="5400" dirty="0" smtClean="0"/>
          </a:p>
          <a:p>
            <a:pPr algn="ctr"/>
            <a:r>
              <a:rPr lang="bg-BG" sz="2400" dirty="0" smtClean="0"/>
              <a:t>	</a:t>
            </a:r>
            <a:r>
              <a:rPr lang="bg-BG" sz="2800" spc="800" dirty="0" smtClean="0"/>
              <a:t>Философия на преподаване</a:t>
            </a:r>
          </a:p>
          <a:p>
            <a:endParaRPr lang="bg-BG" b="0" dirty="0"/>
          </a:p>
          <a:p>
            <a:r>
              <a:rPr lang="bg-BG" sz="1600" b="0" dirty="0">
                <a:solidFill>
                  <a:schemeClr val="tx1"/>
                </a:solidFill>
              </a:rPr>
              <a:t>Чрез прочита на философията на преподаване на даден учител, управляващият екип, както и отделният индивид ще осъзнае какво е виждането на конкретния учител за образованието, дали то съответства на изискванията на училището, в което работи и дали е в съгласие с основните насоки, определени от Европейската общност.</a:t>
            </a:r>
            <a:endParaRPr lang="en-US" sz="1600" b="0" dirty="0">
              <a:solidFill>
                <a:schemeClr val="tx1"/>
              </a:solidFill>
            </a:endParaRPr>
          </a:p>
          <a:p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497" y="2287518"/>
            <a:ext cx="4036103" cy="457048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>
              <a:defRPr sz="1400" b="1" i="1" spc="2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0" dirty="0">
                <a:solidFill>
                  <a:schemeClr val="tx1"/>
                </a:solidFill>
              </a:rPr>
              <a:t>Според Вашите виждания какво прави един добър учител? Как формирате мнението си? Какви учебни, помощни материали и литература Ви вдъхновяват?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0" dirty="0">
                <a:solidFill>
                  <a:schemeClr val="tx1"/>
                </a:solidFill>
              </a:rPr>
              <a:t>Какво мислите за учителската си кариера? Възприемате ли я като призвание, като мисия и работа?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0" dirty="0">
                <a:solidFill>
                  <a:schemeClr val="tx1"/>
                </a:solidFill>
              </a:rPr>
              <a:t>Какви са вашите убеждения за преподаването и ученето?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0" dirty="0">
                <a:solidFill>
                  <a:schemeClr val="tx1"/>
                </a:solidFill>
              </a:rPr>
              <a:t>Как се чувствате, какво мислите за различните ви роли – на духовен наставник, на социален работник, на социализиращ в нормите на обществото.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0" dirty="0">
                <a:solidFill>
                  <a:schemeClr val="tx1"/>
                </a:solidFill>
              </a:rPr>
              <a:t>Как убеждавате вашите ученици? Какво всъщнос искате да постигнете сред тях и за тях?</a:t>
            </a:r>
            <a:endParaRPr lang="en-US" b="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038600" y="2272129"/>
            <a:ext cx="5104151" cy="4585871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>
              <a:defRPr sz="1400" b="1" i="1" spc="2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0" dirty="0">
                <a:solidFill>
                  <a:schemeClr val="tx1"/>
                </a:solidFill>
              </a:rPr>
              <a:t>Какъв тип педагогически похвати използвате сред учениците в клас?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0" dirty="0">
                <a:solidFill>
                  <a:schemeClr val="tx1"/>
                </a:solidFill>
              </a:rPr>
              <a:t>Тези педагогически похвати променят ли се от клас в клас, от тема в тема, дисциплина и спрямо други теми? Променят ли се през цялата ви преподавателска кариера?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0" dirty="0">
                <a:solidFill>
                  <a:schemeClr val="tx1"/>
                </a:solidFill>
              </a:rPr>
              <a:t>Има ли и до каква степен връзка </a:t>
            </a:r>
            <a:r>
              <a:rPr lang="bg-BG" b="0" dirty="0" smtClean="0">
                <a:solidFill>
                  <a:schemeClr val="tx1"/>
                </a:solidFill>
              </a:rPr>
              <a:t>между вашата </a:t>
            </a:r>
            <a:r>
              <a:rPr lang="bg-BG" b="0" dirty="0">
                <a:solidFill>
                  <a:schemeClr val="tx1"/>
                </a:solidFill>
              </a:rPr>
              <a:t>философия за образованието и преподаването ви в клас?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0" dirty="0">
                <a:solidFill>
                  <a:schemeClr val="tx1"/>
                </a:solidFill>
              </a:rPr>
              <a:t>Може ли да дадете специфични примери от вашия учителски репертоар, които отразяват вашата философия на преподаване?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b="0" dirty="0">
                <a:solidFill>
                  <a:schemeClr val="tx1"/>
                </a:solidFill>
              </a:rPr>
              <a:t>Може ли да посочите списък със семинарите, дебатите, телевизионните програми, които смятате, че са допринесли за вашата </a:t>
            </a:r>
            <a:r>
              <a:rPr lang="bg-BG" b="0" dirty="0" smtClean="0">
                <a:solidFill>
                  <a:schemeClr val="tx1"/>
                </a:solidFill>
              </a:rPr>
              <a:t>философия </a:t>
            </a:r>
            <a:r>
              <a:rPr lang="bg-BG" b="0" dirty="0">
                <a:solidFill>
                  <a:schemeClr val="tx1"/>
                </a:solidFill>
              </a:rPr>
              <a:t>на преподаване.  </a:t>
            </a:r>
            <a:endParaRPr lang="en-US" b="0" dirty="0">
              <a:solidFill>
                <a:schemeClr val="tx1"/>
              </a:solidFill>
            </a:endParaRPr>
          </a:p>
          <a:p>
            <a:pPr indent="0">
              <a:spcBef>
                <a:spcPts val="600"/>
              </a:spcBef>
            </a:pPr>
            <a:endParaRPr lang="bg-BG" b="0" dirty="0" smtClean="0">
              <a:solidFill>
                <a:schemeClr val="tx1"/>
              </a:solidFill>
            </a:endParaRPr>
          </a:p>
          <a:p>
            <a:pPr indent="0">
              <a:spcBef>
                <a:spcPts val="600"/>
              </a:spcBef>
            </a:pP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0200" y="1139280"/>
            <a:ext cx="5943600" cy="236988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 algn="ctr"/>
            <a:r>
              <a:rPr lang="bg-BG" sz="5400" b="1" i="1" spc="200" dirty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3.</a:t>
            </a:r>
            <a:r>
              <a:rPr lang="bg-BG" sz="3600" i="1" spc="200" dirty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 </a:t>
            </a:r>
          </a:p>
          <a:p>
            <a:pPr indent="449263" algn="ctr"/>
            <a:endParaRPr lang="bg-BG" sz="2400" b="1" i="1" spc="200" dirty="0" smtClean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 algn="ctr"/>
            <a:r>
              <a:rPr lang="bg-BG" sz="2800" b="1" i="1" spc="800" dirty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Отговорности на учителя</a:t>
            </a:r>
          </a:p>
          <a:p>
            <a:pPr indent="449263"/>
            <a:endParaRPr lang="bg-BG" sz="1400" b="1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3352800"/>
            <a:ext cx="5943600" cy="236988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Преподавани предмети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Тематични планове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Консултации с ученици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Изпити  - подготовка и провеждане</a:t>
            </a:r>
            <a:endParaRPr lang="bg-BG" sz="2400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 algn="ctr"/>
            <a:endParaRPr lang="bg-BG" sz="2400" b="1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endParaRPr lang="bg-BG" sz="1400" b="1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endParaRPr lang="bg-BG" sz="1400" b="1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5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922378"/>
            <a:ext cx="9144000" cy="190821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 algn="ctr"/>
            <a:r>
              <a:rPr lang="bg-BG" sz="5400" b="1" spc="2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4.</a:t>
            </a:r>
            <a:endParaRPr lang="bg-BG" sz="5400" b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 algn="ctr"/>
            <a:r>
              <a:rPr lang="bg-BG" sz="3600" b="1" i="1" spc="8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Методи </a:t>
            </a:r>
            <a:r>
              <a:rPr lang="bg-BG" sz="3600" b="1" i="1" spc="800" dirty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на </a:t>
            </a:r>
            <a:r>
              <a:rPr lang="bg-BG" sz="3600" b="1" i="1" spc="8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преподаване</a:t>
            </a:r>
            <a:endParaRPr lang="bg-BG" sz="3600" b="1" i="1" spc="8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endParaRPr lang="bg-BG" sz="1400" b="1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endParaRPr lang="bg-BG" sz="1400" b="1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390736"/>
            <a:ext cx="9144000" cy="107721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/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Тази рубрика накратко представя виждането на учителя </a:t>
            </a:r>
            <a:r>
              <a:rPr lang="bg-BG" sz="1600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за </a:t>
            </a:r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различни методи </a:t>
            </a:r>
            <a:r>
              <a:rPr lang="bg-BG" sz="1600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на </a:t>
            </a:r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преподаване в зависимост от методичната единица, учебните планове и програми, специфичното за учебния предмет.</a:t>
            </a:r>
            <a:endParaRPr lang="en-US" sz="1600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В този раздел се описват накратко стратегиите за </a:t>
            </a:r>
            <a:r>
              <a:rPr lang="bg-BG" sz="1600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преподаване. Тук  включвате</a:t>
            </a:r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:</a:t>
            </a:r>
            <a:endParaRPr lang="en-US" sz="1600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0" y="3467954"/>
            <a:ext cx="9144000" cy="181588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>
              <a:defRPr sz="1400" b="1" i="1" spc="2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0" i="0" dirty="0">
                <a:solidFill>
                  <a:schemeClr val="tx1"/>
                </a:solidFill>
              </a:rPr>
              <a:t>Примери за материали, които сте разработвали (презентации, брошури, кейсове и др.);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0" i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0" i="0" dirty="0">
                <a:solidFill>
                  <a:schemeClr val="tx1"/>
                </a:solidFill>
              </a:rPr>
              <a:t>Примери за дейности, които вие сте организирали;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0" i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0" i="0" dirty="0">
                <a:solidFill>
                  <a:schemeClr val="tx1"/>
                </a:solidFill>
              </a:rPr>
              <a:t>Примери за иновации в стратегиите на преподаване;</a:t>
            </a:r>
            <a:endParaRPr lang="en-US" sz="1600" b="0" i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0" i="0" dirty="0">
              <a:solidFill>
                <a:schemeClr val="tx1"/>
              </a:solidFill>
            </a:endParaRP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0" y="5257800"/>
            <a:ext cx="9144000" cy="156966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>
              <a:defRPr sz="1400" b="1" i="1" spc="2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0" i="0" dirty="0">
                <a:solidFill>
                  <a:schemeClr val="tx1"/>
                </a:solidFill>
              </a:rPr>
              <a:t>Примери за допълнителни четива, които можете да представите на учениците;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0" i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0" i="0" dirty="0">
                <a:solidFill>
                  <a:schemeClr val="tx1"/>
                </a:solidFill>
              </a:rPr>
              <a:t>Примери за това как интегрирате информационните технологии във вашите уроци;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0" i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0" i="0" dirty="0">
                <a:solidFill>
                  <a:schemeClr val="tx1"/>
                </a:solidFill>
              </a:rPr>
              <a:t>Информация за всяко изследване, което ви е вдъхновило да промените методите си за преподаване</a:t>
            </a:r>
            <a:r>
              <a:rPr lang="bg-BG" sz="1600" b="0" i="0" dirty="0" smtClean="0">
                <a:solidFill>
                  <a:schemeClr val="tx1"/>
                </a:solidFill>
              </a:rPr>
              <a:t>.</a:t>
            </a:r>
            <a:endParaRPr lang="en-US" sz="160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0" y="635171"/>
            <a:ext cx="9144000" cy="283154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>
              <a:defRPr sz="1400" b="1" i="1" spc="2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bg-BG" sz="5400" i="0" dirty="0" smtClean="0"/>
              <a:t>Рубрика 5. </a:t>
            </a:r>
            <a:endParaRPr lang="bg-BG" sz="5400" i="0" dirty="0"/>
          </a:p>
          <a:p>
            <a:pPr algn="ctr"/>
            <a:endParaRPr lang="bg-BG" sz="2400" dirty="0"/>
          </a:p>
          <a:p>
            <a:pPr algn="ctr"/>
            <a:r>
              <a:rPr lang="bg-BG" sz="3600" spc="800" dirty="0"/>
              <a:t>Обратна връзка</a:t>
            </a:r>
          </a:p>
          <a:p>
            <a:endParaRPr lang="bg-BG" dirty="0"/>
          </a:p>
          <a:p>
            <a:r>
              <a:rPr lang="bg-BG" sz="1800" b="0" dirty="0">
                <a:solidFill>
                  <a:schemeClr val="tx1"/>
                </a:solidFill>
              </a:rPr>
              <a:t>В този раздел от вас се очаква да дадете доказателства за ефективността на преподаването ви:</a:t>
            </a:r>
            <a:endParaRPr lang="en-US" sz="1800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0" y="3318570"/>
            <a:ext cx="5334000" cy="353943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>
              <a:defRPr sz="1400" b="1" i="1" spc="2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0" i="0" dirty="0">
                <a:solidFill>
                  <a:schemeClr val="tx1"/>
                </a:solidFill>
              </a:rPr>
              <a:t>Какви методи използвате за оценка на вашата ефективност на преподаване</a:t>
            </a:r>
            <a:r>
              <a:rPr lang="bg-BG" sz="1600" b="0" i="0" dirty="0" smtClean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b="0" i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0" i="0" dirty="0">
                <a:solidFill>
                  <a:schemeClr val="tx1"/>
                </a:solidFill>
              </a:rPr>
              <a:t> Резултати от оценки, общото представяне на учениците, обратна връзка;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0" i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0" i="0" dirty="0">
                <a:solidFill>
                  <a:schemeClr val="tx1"/>
                </a:solidFill>
              </a:rPr>
              <a:t>Имате ли доказателства, че достигате до всички ученици в клас, а не само до най-талантливите?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0" i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0" i="0" dirty="0">
                <a:solidFill>
                  <a:schemeClr val="tx1"/>
                </a:solidFill>
              </a:rPr>
              <a:t>Чувствителен ли сте към различните им потребности, силни страни, способности</a:t>
            </a:r>
            <a:r>
              <a:rPr lang="bg-BG" sz="1600" b="0" i="0" dirty="0" smtClean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b="0" i="0" dirty="0">
              <a:solidFill>
                <a:schemeClr val="tx1"/>
              </a:solidFill>
            </a:endParaRPr>
          </a:p>
          <a:p>
            <a:pPr indent="0"/>
            <a:endParaRPr lang="en-US" sz="1600" b="0" i="0" dirty="0">
              <a:solidFill>
                <a:schemeClr val="tx1"/>
              </a:solidFill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5322757" y="3564790"/>
            <a:ext cx="3831236" cy="304698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Какви инструменти използвате, за да оцените учениците?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Имате ли форма за обратна връзка?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Образци на тестове, ученически </a:t>
            </a:r>
          </a:p>
          <a:p>
            <a:r>
              <a:rPr lang="bg-BG" sz="1600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разработки; есета</a:t>
            </a:r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; отчети и пр</a:t>
            </a:r>
            <a:r>
              <a:rPr lang="bg-BG" sz="1600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.</a:t>
            </a:r>
          </a:p>
          <a:p>
            <a:endParaRPr lang="bg-BG" sz="1600" spc="200" dirty="0" smtClean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endParaRPr lang="en-US" sz="1600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-107721"/>
            <a:ext cx="9144000" cy="203132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 algn="ctr"/>
            <a:r>
              <a:rPr lang="bg-BG" sz="5400" b="1" spc="2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6. </a:t>
            </a:r>
            <a:endParaRPr lang="bg-BG" sz="5400" b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 algn="ctr"/>
            <a:r>
              <a:rPr lang="bg-BG" sz="3600" b="1" i="1" spc="8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Оценка </a:t>
            </a:r>
            <a:r>
              <a:rPr lang="bg-BG" sz="3600" b="1" i="1" spc="800" dirty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от </a:t>
            </a:r>
            <a:r>
              <a:rPr lang="bg-BG" sz="3600" b="1" i="1" spc="8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учениците</a:t>
            </a:r>
            <a:endParaRPr lang="bg-BG" sz="3600" b="1" i="1" spc="8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r>
              <a:rPr lang="bg-BG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В </a:t>
            </a:r>
            <a:r>
              <a:rPr lang="bg-BG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оценителната парадигма, в учителското портфолио може да се изтъкне, че</a:t>
            </a:r>
            <a:r>
              <a:rPr lang="bg-BG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:</a:t>
            </a:r>
            <a:endParaRPr lang="en-US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" y="1841242"/>
            <a:ext cx="4572000" cy="501675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>
              <a:defRPr sz="1400" b="1" i="1" spc="2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0" i="0" dirty="0">
                <a:solidFill>
                  <a:schemeClr val="tx1"/>
                </a:solidFill>
              </a:rPr>
              <a:t>Има смисъл учениците да оценяват </a:t>
            </a:r>
            <a:r>
              <a:rPr lang="bg-BG" sz="1600" b="0" i="0" dirty="0" smtClean="0">
                <a:solidFill>
                  <a:schemeClr val="tx1"/>
                </a:solidFill>
              </a:rPr>
              <a:t>качеството </a:t>
            </a:r>
            <a:r>
              <a:rPr lang="bg-BG" sz="1600" b="0" i="0" dirty="0">
                <a:solidFill>
                  <a:schemeClr val="tx1"/>
                </a:solidFill>
              </a:rPr>
              <a:t>на учителската дейност периодически, през определени интервали от време;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0" i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0" i="0" dirty="0">
                <a:solidFill>
                  <a:schemeClr val="tx1"/>
                </a:solidFill>
              </a:rPr>
              <a:t>Учителят да анализира публично пред класа резултатите от оценяването, наслагвайки всяка следваща оценка и представяйки динамиката на общата оценка от учениците на качеството;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0" i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0" i="0" dirty="0">
                <a:solidFill>
                  <a:schemeClr val="tx1"/>
                </a:solidFill>
              </a:rPr>
              <a:t>По преценка и според възможностите на учениците учителят може да възлага обработката, представянето и коментара на оценителните резултати на отделни ученици или на екип от ученици – или постоянен екип, или сменящ се върху основата на публично възприет принцип;</a:t>
            </a:r>
            <a:endParaRPr lang="en-US" sz="1600" b="0" i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0" i="0" dirty="0">
              <a:solidFill>
                <a:schemeClr val="tx1"/>
              </a:solidFill>
            </a:endParaRP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572000" y="1841242"/>
            <a:ext cx="4576997" cy="501675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>
              <a:defRPr sz="1400" b="1" i="1" spc="2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0" i="0" dirty="0">
                <a:solidFill>
                  <a:schemeClr val="tx1"/>
                </a:solidFill>
              </a:rPr>
              <a:t>Оценителните резултати, съпроводени от автентично попълнени от ученици оценителни карти, учителят поставя в своето портфолио; така оценките и тяхното документиране показват положителната динамика в качеството на учителската дейност;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b="0" i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0" i="0" dirty="0">
                <a:solidFill>
                  <a:schemeClr val="tx1"/>
                </a:solidFill>
              </a:rPr>
              <a:t>Оценителните процедури са анонимни;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0" i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0" i="0" dirty="0">
                <a:solidFill>
                  <a:schemeClr val="tx1"/>
                </a:solidFill>
              </a:rPr>
              <a:t>Коментираният измерителен инструмент е само един елемент от цялостен, взаимосвързан комплект, но същевременно може да се прилага и автономно.</a:t>
            </a:r>
            <a:endParaRPr lang="en-US" sz="1600" b="0" i="0" dirty="0">
              <a:solidFill>
                <a:schemeClr val="tx1"/>
              </a:solidFill>
            </a:endParaRPr>
          </a:p>
          <a:p>
            <a:endParaRPr lang="bg-BG" sz="1600" b="0" i="0" dirty="0">
              <a:solidFill>
                <a:schemeClr val="tx1"/>
              </a:solidFill>
            </a:endParaRPr>
          </a:p>
          <a:p>
            <a:endParaRPr lang="bg-BG" sz="1600" b="0" i="0" dirty="0" smtClean="0">
              <a:solidFill>
                <a:schemeClr val="tx1"/>
              </a:solidFill>
            </a:endParaRPr>
          </a:p>
          <a:p>
            <a:endParaRPr lang="bg-BG" sz="1600" b="0" i="0" dirty="0" smtClean="0">
              <a:solidFill>
                <a:schemeClr val="tx1"/>
              </a:solidFill>
            </a:endParaRPr>
          </a:p>
          <a:p>
            <a:endParaRPr lang="bg-BG" sz="1600" b="0" i="0" dirty="0">
              <a:solidFill>
                <a:schemeClr val="tx1"/>
              </a:solidFill>
            </a:endParaRPr>
          </a:p>
          <a:p>
            <a:endParaRPr lang="en-US" sz="160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2400657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 algn="ctr"/>
            <a:r>
              <a:rPr lang="bg-BG" sz="5400" b="1" spc="2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7. </a:t>
            </a:r>
            <a:endParaRPr lang="bg-BG" sz="5400" b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algn="ctr"/>
            <a:r>
              <a:rPr lang="bg-BG" sz="3200" b="1" i="1" spc="8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Педагогическа дейност през 2016/2017 г.</a:t>
            </a:r>
            <a:endParaRPr lang="bg-BG" sz="3200" b="1" i="1" spc="8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endParaRPr lang="bg-BG" sz="1400" b="1" i="1" spc="8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r>
              <a:rPr lang="bg-BG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Тук описвате:</a:t>
            </a:r>
            <a:endParaRPr lang="en-US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2456795"/>
            <a:ext cx="9143999" cy="440120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indent="449263">
              <a:defRPr sz="1400" b="1" i="1" spc="20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marL="285750" indent="-195263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bg-BG" sz="1600" b="0" i="0" dirty="0">
                <a:solidFill>
                  <a:schemeClr val="tx1"/>
                </a:solidFill>
              </a:rPr>
              <a:t>Планиране и подготовка на учебния процес;</a:t>
            </a:r>
          </a:p>
          <a:p>
            <a:pPr marL="285750" indent="-195263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bg-BG" sz="1600" b="0" i="0" dirty="0">
                <a:solidFill>
                  <a:schemeClr val="tx1"/>
                </a:solidFill>
              </a:rPr>
              <a:t>  Провеждане на обучението по </a:t>
            </a:r>
            <a:r>
              <a:rPr lang="bg-BG" sz="1600" b="0" i="0" dirty="0" smtClean="0">
                <a:solidFill>
                  <a:schemeClr val="tx1"/>
                </a:solidFill>
              </a:rPr>
              <a:t>съответните предмети; </a:t>
            </a:r>
            <a:endParaRPr lang="bg-BG" sz="1600" b="0" i="0" dirty="0">
              <a:solidFill>
                <a:schemeClr val="tx1"/>
              </a:solidFill>
            </a:endParaRPr>
          </a:p>
          <a:p>
            <a:pPr marL="285750" indent="-195263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bg-BG" sz="1600" b="0" i="0" dirty="0">
                <a:solidFill>
                  <a:schemeClr val="tx1"/>
                </a:solidFill>
              </a:rPr>
              <a:t>  Провеждане на консултативна дейност с ученици;</a:t>
            </a:r>
          </a:p>
          <a:p>
            <a:pPr marL="285750" indent="-195263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bg-BG" sz="1600" b="0" i="0" dirty="0">
                <a:solidFill>
                  <a:schemeClr val="tx1"/>
                </a:solidFill>
              </a:rPr>
              <a:t>  Обогатяване на учебния процес с </a:t>
            </a:r>
            <a:r>
              <a:rPr lang="bg-BG" sz="1600" b="0" i="0" dirty="0" smtClean="0">
                <a:solidFill>
                  <a:schemeClr val="tx1"/>
                </a:solidFill>
              </a:rPr>
              <a:t>...;</a:t>
            </a:r>
            <a:endParaRPr lang="bg-BG" sz="1600" b="0" i="0" dirty="0">
              <a:solidFill>
                <a:schemeClr val="tx1"/>
              </a:solidFill>
            </a:endParaRPr>
          </a:p>
          <a:p>
            <a:pPr marL="285750" indent="-195263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bg-BG" sz="1600" b="0" i="0" dirty="0">
                <a:solidFill>
                  <a:schemeClr val="tx1"/>
                </a:solidFill>
              </a:rPr>
              <a:t> Използване на подходящи образователни стратегии, методи и техники, които: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tx1"/>
                </a:solidFill>
                <a:latin typeface="Monotype Corsiva" panose="03010101010201010101" pitchFamily="66" charset="0"/>
              </a:rPr>
              <a:t>- </a:t>
            </a:r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дават оптимален резултат в конкретната учебна ситуация;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tx1"/>
                </a:solidFill>
                <a:latin typeface="Monotype Corsiva" panose="03010101010201010101" pitchFamily="66" charset="0"/>
              </a:rPr>
              <a:t> -</a:t>
            </a:r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мотивират учениците и стимулират личностното им развитие;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 -реализират вътрешнопредметни и междупредметни връзки;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 -формират положителни нагласи към ученето като ценност</a:t>
            </a:r>
            <a:r>
              <a:rPr lang="bg-BG" sz="1600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.</a:t>
            </a:r>
            <a:endParaRPr lang="bg-BG" sz="1600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SzPct val="70000"/>
              <a:buBlip>
                <a:blip r:embed="rId3"/>
              </a:buBlip>
            </a:pPr>
            <a:r>
              <a:rPr lang="bg-BG" sz="1600" b="0" i="0" dirty="0" smtClean="0">
                <a:solidFill>
                  <a:schemeClr val="tx1"/>
                </a:solidFill>
              </a:rPr>
              <a:t>Резултати от:</a:t>
            </a:r>
          </a:p>
          <a:p>
            <a:pPr marL="742950" lvl="1" indent="-285750">
              <a:buSzPct val="70000"/>
              <a:buFont typeface="Arial" panose="020B0604020202020204" pitchFamily="34" charset="0"/>
              <a:buChar char="•"/>
            </a:pPr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Изпити на </a:t>
            </a:r>
            <a:r>
              <a:rPr lang="bg-BG" sz="1600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ученици;</a:t>
            </a:r>
          </a:p>
          <a:p>
            <a:pPr marL="742950" lvl="1" indent="-285750">
              <a:buSzPct val="70000"/>
              <a:buFont typeface="Arial" panose="020B0604020202020204" pitchFamily="34" charset="0"/>
              <a:buChar char="•"/>
            </a:pPr>
            <a:r>
              <a:rPr lang="bg-BG" sz="1600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Входно – изходни нива;</a:t>
            </a:r>
          </a:p>
          <a:p>
            <a:pPr marL="742950" lvl="1" indent="-285750">
              <a:buSzPct val="70000"/>
              <a:buFont typeface="Arial" panose="020B0604020202020204" pitchFamily="34" charset="0"/>
              <a:buChar char="•"/>
            </a:pPr>
            <a:r>
              <a:rPr lang="bg-BG" sz="1600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От състезания, олимпиади и др.;</a:t>
            </a:r>
          </a:p>
          <a:p>
            <a:pPr marL="742950" lvl="1" indent="-285750">
              <a:buSzPct val="70000"/>
              <a:buFont typeface="Arial" panose="020B0604020202020204" pitchFamily="34" charset="0"/>
              <a:buChar char="•"/>
            </a:pPr>
            <a:r>
              <a:rPr lang="bg-BG" sz="1600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Награди/медали на ученици</a:t>
            </a:r>
            <a:endParaRPr lang="bg-BG" sz="1600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92100" lvl="1" indent="-285750">
              <a:buSzPct val="70000"/>
              <a:buBlip>
                <a:blip r:embed="rId3"/>
              </a:buBlip>
            </a:pPr>
            <a:r>
              <a:rPr lang="bg-BG" sz="1600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Сравнителен анализ на дейността</a:t>
            </a:r>
          </a:p>
        </p:txBody>
      </p:sp>
    </p:spTree>
    <p:extLst>
      <p:ext uri="{BB962C8B-B14F-4D97-AF65-F5344CB8AC3E}">
        <p14:creationId xmlns:p14="http://schemas.microsoft.com/office/powerpoint/2010/main" val="48097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-290061"/>
            <a:ext cx="9144000" cy="147732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 algn="ctr"/>
            <a:r>
              <a:rPr lang="bg-BG" sz="5400" b="1" i="1" spc="2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8.</a:t>
            </a:r>
            <a:endParaRPr lang="bg-BG" sz="5400" b="1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 algn="ctr"/>
            <a:r>
              <a:rPr lang="bg-BG" sz="3600" b="1" spc="2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 </a:t>
            </a:r>
            <a:r>
              <a:rPr lang="bg-BG" sz="3600" b="1" spc="8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Самонаблюдение</a:t>
            </a:r>
            <a:endParaRPr lang="bg-BG" sz="3600" b="1" spc="8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1168487"/>
            <a:ext cx="9144000" cy="1323439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/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Идеята за самонаблюдението е чрез представеното от вас да разберете повече за себе си, като учител и обучаващ се. Самонаблюдението е начин на самооценка.</a:t>
            </a:r>
          </a:p>
          <a:p>
            <a:pPr indent="449263"/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 За да осъществите тази важна част от вашето портфолио, може за отговорите на следните въпроси, които ще ви помогнат да го направите:</a:t>
            </a:r>
            <a:endParaRPr lang="en-US" sz="1600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r>
              <a:rPr lang="bg-BG" sz="1600" b="1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 </a:t>
            </a:r>
            <a:endParaRPr lang="en-US" sz="1600" b="1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2352234"/>
            <a:ext cx="4572000" cy="452431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Коя е най-силната ви страна като учител?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Какво най-много бихте искали да промените в своята професионална работа?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Кое е най-забележителното ви постижение?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Какви нови стратегии за преподаване си опитвал през последните години?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Какво си научил от стратегиите, които са били успешни?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Какво говори учебната ви програма за стила ви на преподаване?</a:t>
            </a:r>
            <a:endParaRPr lang="en-US" sz="1600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4572000" y="2362200"/>
            <a:ext cx="4572000" cy="452431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Как мотивирате изявените ученици?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 Как мотивирате учениците, които искат да постигнат повече?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Как бихте описали отношението между вас и учениците ви?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Какви са трите най-важни неща, които новопостъпилите учители във вашата област трябва да знаят, за да бъдат ефективни?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i="1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Как бихте описали отношението си към преподаването? Променило ли се е през последните години</a:t>
            </a:r>
            <a:r>
              <a:rPr lang="bg-BG" sz="1600" i="1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endParaRPr lang="en-US" sz="1600" i="1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8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-296106"/>
            <a:ext cx="9144000" cy="3170099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 algn="ctr"/>
            <a:r>
              <a:rPr lang="bg-BG" sz="5400" b="1" i="1" spc="2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9.</a:t>
            </a:r>
            <a:endParaRPr lang="bg-BG" sz="5400" b="1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 algn="ctr"/>
            <a:endParaRPr lang="bg-BG" sz="2400" b="1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 algn="ctr"/>
            <a:r>
              <a:rPr lang="bg-BG" sz="3600" b="1" i="1" spc="200" dirty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 </a:t>
            </a:r>
            <a:r>
              <a:rPr lang="bg-BG" sz="3600" b="1" i="1" spc="2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Друга информация</a:t>
            </a:r>
            <a:endParaRPr lang="bg-BG" sz="3600" b="1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endParaRPr lang="bg-BG" sz="1400" b="1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r>
              <a:rPr lang="bg-BG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В този раздел ще включим всички други дейности, които по някакъв начин оказват влияние на учителската професия и качеството на преподаване. Това може да включва:</a:t>
            </a:r>
            <a:endParaRPr lang="en-US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endParaRPr lang="en-US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9993" y="2579906"/>
            <a:ext cx="3429000" cy="427809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Работни групи, в които сте включени като експерт и които влияят върху професионалното ви израстване;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Конференции, които сте посетили (посочване на датата, заедно с програмата на събитието);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Материали, които сте представили по време на конференцията или публикувани в списание или вестник</a:t>
            </a:r>
            <a:r>
              <a:rPr lang="bg-BG" sz="1600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;</a:t>
            </a:r>
          </a:p>
          <a:p>
            <a:endParaRPr lang="en-US" sz="1600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428999" y="2572892"/>
            <a:ext cx="5705007" cy="403187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Доказателства от трети страни – напр. научни, даващи обратна връзка за вашата кариера като учител;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Участие в дейности, свързани с образованието, но извън институцията;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Домакин или участник в предавания по телевизията</a:t>
            </a:r>
            <a:r>
              <a:rPr lang="bg-BG" sz="1600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.</a:t>
            </a:r>
          </a:p>
          <a:p>
            <a:endParaRPr lang="bg-BG" sz="1600" spc="200" dirty="0" smtClean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Работа в качеството на класен ръководител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Работа в педагогическия колектив, с колегиум или външни звена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Отговорност  и поддържане на материална база и учебно технически средства</a:t>
            </a:r>
          </a:p>
          <a:p>
            <a:endParaRPr lang="bg-BG" sz="1600" spc="200" dirty="0" smtClean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893833"/>
            <a:ext cx="9144000" cy="323165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 algn="ctr"/>
            <a:r>
              <a:rPr lang="bg-BG" sz="5400" b="1" i="1" spc="2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10.</a:t>
            </a:r>
            <a:endParaRPr lang="bg-BG" sz="5400" b="1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endParaRPr lang="bg-BG" sz="1400" b="1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 algn="ctr"/>
            <a:r>
              <a:rPr lang="bg-BG" sz="3600" b="1" i="1" spc="200" dirty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Бъдещи планове</a:t>
            </a:r>
          </a:p>
          <a:p>
            <a:pPr indent="449263"/>
            <a:endParaRPr lang="bg-BG" sz="1400" b="1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r>
              <a:rPr lang="bg-BG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Това е важен раздел от вашето портфолио. То показва как планирате да подобрите преподаването си в бъдеще. Трябва да включва планове в краткосрочен и дългосрочен период  например да запишете магистратура във вашата област .</a:t>
            </a:r>
            <a:endParaRPr lang="en-US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endParaRPr lang="en-US" sz="1400" b="1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" y="4625876"/>
            <a:ext cx="3962400" cy="156966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/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В рамките на философията за учене през целия живот всеки индивид независимо от професионалната си област не трябва да спира своето саморазвитие. </a:t>
            </a:r>
            <a:endParaRPr lang="en-US" sz="1600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724400" y="4168676"/>
            <a:ext cx="2743200" cy="230832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/>
            <a:r>
              <a:rPr lang="bg-BG" sz="16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В този раздел авторът посочва как ще се развива в бъдеще, както по отношение на учебното съдържание на преподаваната материя, така и по отношение на уменията му в областта на преподаване.</a:t>
            </a:r>
            <a:endParaRPr lang="en-US" sz="1600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751188"/>
            <a:ext cx="9144000" cy="283154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 algn="ctr"/>
            <a:r>
              <a:rPr lang="bg-BG" sz="5400" i="1" spc="2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Рубрика 11.</a:t>
            </a:r>
            <a:endParaRPr lang="bg-BG" sz="5400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 algn="ctr"/>
            <a:endParaRPr lang="bg-BG" sz="2400" b="1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 algn="ctr"/>
            <a:r>
              <a:rPr lang="bg-BG" sz="3600" b="1" i="1" spc="800" dirty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 </a:t>
            </a:r>
            <a:r>
              <a:rPr lang="bg-BG" sz="3600" b="1" spc="800" dirty="0" smtClean="0">
                <a:solidFill>
                  <a:srgbClr val="00B0F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Приложение</a:t>
            </a:r>
            <a:endParaRPr lang="bg-BG" sz="3600" b="1" spc="8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endParaRPr lang="bg-BG" sz="3600" b="1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endParaRPr lang="bg-BG" sz="1400" b="1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indent="449263"/>
            <a:endParaRPr lang="bg-BG" sz="1400" b="1" i="1" spc="200" dirty="0">
              <a:solidFill>
                <a:srgbClr val="00B0F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85800" y="2812225"/>
            <a:ext cx="8153400" cy="1631216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 algn="just"/>
            <a:r>
              <a:rPr lang="bg-BG" sz="20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В приложението може да включите всяка друга информация, която </a:t>
            </a:r>
            <a:r>
              <a:rPr lang="bg-BG" sz="2000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смятате, </a:t>
            </a:r>
            <a:r>
              <a:rPr lang="bg-BG" sz="20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че има отношение към представената такава в портфолиото-</a:t>
            </a:r>
          </a:p>
          <a:p>
            <a:pPr indent="449263" algn="just"/>
            <a:r>
              <a:rPr lang="bg-BG" sz="20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сертификати, дипломи, грамоти и други документи, отразяващи професионалното развитие и израстване</a:t>
            </a:r>
            <a:endParaRPr lang="en-US" sz="2000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2819400" y="4848761"/>
            <a:ext cx="4038600" cy="1323439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 algn="ctr"/>
            <a:r>
              <a:rPr lang="bg-BG" sz="20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Не претоварвайте секцията с много информация </a:t>
            </a:r>
            <a:r>
              <a:rPr lang="bg-BG" sz="2000" spc="2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–  </a:t>
            </a:r>
            <a:r>
              <a:rPr lang="bg-BG" sz="2000" spc="2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в противен случай няма да бъде прочетена въобще. </a:t>
            </a:r>
            <a:endParaRPr lang="en-US" sz="2000" spc="2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67" y="1077218"/>
            <a:ext cx="9143999" cy="49090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Нови </a:t>
            </a:r>
            <a:r>
              <a:rPr lang="bg-BG" sz="24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педагогически умения по линия на подхода, поставящ в центъра обучаемия;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Възможности за обучение на работното място, свързано с усъвършенстване на методическите и научните компетентности;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Съвременни професионални умения, свързани със съвременните технологии и практики;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Ангажиране с научноизследователска дейност в рамките на работата си с обучаваните от тях ученици;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Включване в преподаването на резултатите от академични изследвания и от изследвания при работата с ученици;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Съзнание за различията на образователната среда, състава на учениците, връзката с родителите и другите институции на гражданското общество</a:t>
            </a:r>
            <a:r>
              <a:rPr lang="bg-BG" sz="24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;</a:t>
            </a:r>
            <a:endParaRPr lang="bg-BG" sz="2400" dirty="0">
              <a:solidFill>
                <a:schemeClr val="tx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3004" y="0"/>
            <a:ext cx="9128758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g-BG" sz="32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Съвременното образование </a:t>
            </a:r>
            <a:endParaRPr lang="en-US" sz="3200" b="1" dirty="0" smtClean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bg-BG" sz="32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изисква </a:t>
            </a:r>
            <a:r>
              <a:rPr lang="bg-BG" sz="32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от учителите:</a:t>
            </a:r>
          </a:p>
        </p:txBody>
      </p:sp>
    </p:spTree>
    <p:extLst>
      <p:ext uri="{BB962C8B-B14F-4D97-AF65-F5344CB8AC3E}">
        <p14:creationId xmlns:p14="http://schemas.microsoft.com/office/powerpoint/2010/main" val="387698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971800" y="2438400"/>
            <a:ext cx="3276600" cy="13239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bg-BG" sz="8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КРАЙ</a:t>
            </a:r>
            <a:endParaRPr lang="en-US" sz="8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819" y="1112114"/>
            <a:ext cx="9144000" cy="4539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400" dirty="0">
                <a:latin typeface="Monotype Corsiva" panose="03010101010201010101" pitchFamily="66" charset="0"/>
                <a:cs typeface="Calibri" panose="020F0502020204030204" pitchFamily="34" charset="0"/>
              </a:rPr>
              <a:t>Умения за работа в екип и създаване на мрежа от отношения между учители, научна среда и възможности за ползване на методична и научна литература</a:t>
            </a:r>
            <a:r>
              <a:rPr lang="bg-BG" sz="2400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;</a:t>
            </a:r>
            <a:endParaRPr lang="en-US" sz="2400" dirty="0" smtClean="0"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400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Управленски</a:t>
            </a:r>
            <a:r>
              <a:rPr lang="bg-BG" sz="2400" dirty="0">
                <a:latin typeface="Monotype Corsiva" panose="03010101010201010101" pitchFamily="66" charset="0"/>
                <a:cs typeface="Calibri" panose="020F0502020204030204" pitchFamily="34" charset="0"/>
              </a:rPr>
              <a:t>, организационни и комуникативни </a:t>
            </a:r>
            <a:r>
              <a:rPr lang="bg-BG" sz="2400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умения;</a:t>
            </a:r>
            <a:endParaRPr lang="bg-BG" sz="2400" dirty="0"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400" dirty="0">
                <a:latin typeface="Monotype Corsiva" panose="03010101010201010101" pitchFamily="66" charset="0"/>
                <a:cs typeface="Calibri" panose="020F0502020204030204" pitchFamily="34" charset="0"/>
              </a:rPr>
              <a:t>Висока рефлексивна култура - умение за анализиране на собственото професионално поведение, съотнасяне към ситуациите, регулиране и насочване към външните обстоятелства и индивидуални </a:t>
            </a:r>
            <a:r>
              <a:rPr lang="bg-BG" sz="2400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особености;</a:t>
            </a:r>
            <a:endParaRPr lang="bg-BG" sz="2400" dirty="0"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400" dirty="0">
                <a:latin typeface="Monotype Corsiva" panose="03010101010201010101" pitchFamily="66" charset="0"/>
                <a:cs typeface="Calibri" panose="020F0502020204030204" pitchFamily="34" charset="0"/>
              </a:rPr>
              <a:t>Системно осмисляне и документиране на собствения опит;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400" dirty="0">
                <a:latin typeface="Monotype Corsiva" panose="03010101010201010101" pitchFamily="66" charset="0"/>
                <a:cs typeface="Calibri" panose="020F0502020204030204" pitchFamily="34" charset="0"/>
              </a:rPr>
              <a:t>Оценяване ефективността на стратегиите на преподаване и съответното им изменение;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400" dirty="0">
                <a:latin typeface="Monotype Corsiva" panose="03010101010201010101" pitchFamily="66" charset="0"/>
                <a:cs typeface="Calibri" panose="020F0502020204030204" pitchFamily="34" charset="0"/>
              </a:rPr>
              <a:t>Анализиране и преценяване на собствените потребности от обучение</a:t>
            </a:r>
            <a:r>
              <a:rPr lang="bg-BG" sz="2400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;</a:t>
            </a:r>
            <a:endParaRPr lang="bg-BG" sz="2400" dirty="0"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826" y="-4681"/>
            <a:ext cx="9128758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g-BG" sz="32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Съвременното образование </a:t>
            </a:r>
            <a:endParaRPr lang="en-US" sz="3200" b="1" dirty="0" smtClean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bg-BG" sz="32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изисква </a:t>
            </a:r>
            <a:r>
              <a:rPr lang="bg-BG" sz="32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от учителите:</a:t>
            </a:r>
          </a:p>
        </p:txBody>
      </p:sp>
    </p:spTree>
    <p:extLst>
      <p:ext uri="{BB962C8B-B14F-4D97-AF65-F5344CB8AC3E}">
        <p14:creationId xmlns:p14="http://schemas.microsoft.com/office/powerpoint/2010/main" val="12443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537"/>
            <a:ext cx="91440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g-BG" sz="32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Съвременното образование </a:t>
            </a:r>
            <a:endParaRPr lang="en-US" sz="3200" b="1" dirty="0" smtClean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bg-BG" sz="32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изисква </a:t>
            </a:r>
            <a:r>
              <a:rPr lang="bg-BG" sz="3200" b="1" dirty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от учителите: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438400"/>
            <a:ext cx="9144000" cy="20159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400" dirty="0">
                <a:latin typeface="Monotype Corsiva" panose="03010101010201010101" pitchFamily="66" charset="0"/>
                <a:cs typeface="Calibri" panose="020F0502020204030204" pitchFamily="34" charset="0"/>
              </a:rPr>
              <a:t>(Само)разширяване границите на професионалните знания, с поет ангажимент за анализиране на начина, по който се упражнява професията, чрез системно професионално (само)развитие от началото до края  на </a:t>
            </a:r>
            <a:r>
              <a:rPr lang="bg-BG" sz="2400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кариерата</a:t>
            </a:r>
            <a:r>
              <a:rPr lang="bg-BG" sz="2400" dirty="0">
                <a:latin typeface="Monotype Corsiva" panose="03010101010201010101" pitchFamily="66" charset="0"/>
                <a:cs typeface="Calibri" panose="020F0502020204030204" pitchFamily="34" charset="0"/>
              </a:rPr>
              <a:t>;</a:t>
            </a:r>
            <a:endParaRPr lang="en-US" sz="2400" dirty="0" smtClean="0"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 </a:t>
            </a:r>
            <a:r>
              <a:rPr lang="bg-BG" sz="2400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Умения за самопрезентиране</a:t>
            </a:r>
            <a:endParaRPr lang="bg-BG" sz="2400" dirty="0"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7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267765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sz="2800" b="1" i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Статутът и професионалното развитие на учителите, директорите и другите педагогически специалисти се регламентират от </a:t>
            </a:r>
          </a:p>
          <a:p>
            <a:pPr algn="ctr"/>
            <a:r>
              <a:rPr lang="bg-BG" sz="2800" b="1" i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НАРЕДБА № 12 от 01.09.2016 г. </a:t>
            </a:r>
          </a:p>
          <a:p>
            <a:pPr algn="ctr"/>
            <a:r>
              <a:rPr lang="bg-BG" sz="2800" b="1" i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Обн. - ДВ, бр. 75 от 27.09.2016 г., в сила от 27.09.2016 г.</a:t>
            </a:r>
          </a:p>
          <a:p>
            <a:pPr algn="ctr"/>
            <a:endParaRPr lang="bg-BG" sz="2800" b="1" i="1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810000"/>
            <a:ext cx="8382000" cy="138499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sz="2800" b="1" i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Раздел VII</a:t>
            </a:r>
          </a:p>
          <a:p>
            <a:pPr algn="ctr"/>
            <a:r>
              <a:rPr lang="bg-BG" sz="2800" b="1" i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Професионално портфолио на учителите, директорите и другите педагогически специалисти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410200"/>
            <a:ext cx="9144000" cy="138499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sz="2800" b="1" dirty="0">
                <a:latin typeface="Monotype Corsiva" panose="03010101010201010101" pitchFamily="66" charset="0"/>
              </a:rPr>
              <a:t>Чл. 66. </a:t>
            </a:r>
            <a:r>
              <a:rPr lang="bg-BG" sz="2800" dirty="0">
                <a:latin typeface="Monotype Corsiva" panose="03010101010201010101" pitchFamily="66" charset="0"/>
              </a:rPr>
              <a:t>(1) Постигнатите компетентности от професионалния профил всеки педагогически специалист отразява в </a:t>
            </a:r>
            <a:r>
              <a:rPr lang="bg-BG" sz="2800" b="1" dirty="0">
                <a:latin typeface="Monotype Corsiva" panose="03010101010201010101" pitchFamily="66" charset="0"/>
              </a:rPr>
              <a:t>професионалното си портфолио.</a:t>
            </a:r>
          </a:p>
        </p:txBody>
      </p:sp>
    </p:spTree>
    <p:extLst>
      <p:ext uri="{BB962C8B-B14F-4D97-AF65-F5344CB8AC3E}">
        <p14:creationId xmlns:p14="http://schemas.microsoft.com/office/powerpoint/2010/main" val="76773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8522"/>
            <a:ext cx="8458200" cy="83099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sz="2400" b="1" dirty="0">
                <a:latin typeface="Monotype Corsiva" panose="03010101010201010101" pitchFamily="66" charset="0"/>
              </a:rPr>
              <a:t>Чл. 66. </a:t>
            </a:r>
            <a:r>
              <a:rPr lang="bg-BG" sz="2400" dirty="0" smtClean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(2</a:t>
            </a:r>
            <a:r>
              <a:rPr lang="bg-BG" sz="2400" dirty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)   Създаването   на   професионално   портфолио   на  </a:t>
            </a:r>
            <a:r>
              <a:rPr lang="bg-BG" sz="2400" dirty="0" smtClean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педагогическите специалисти </a:t>
            </a:r>
            <a:r>
              <a:rPr lang="bg-BG" sz="2400" dirty="0">
                <a:solidFill>
                  <a:schemeClr val="dk1"/>
                </a:solidFill>
                <a:latin typeface="Monotype Corsiva" panose="03010101010201010101" pitchFamily="66" charset="0"/>
                <a:cs typeface="+mn-cs"/>
              </a:rPr>
              <a:t>е процес: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76233501"/>
              </p:ext>
            </p:extLst>
          </p:nvPr>
        </p:nvGraphicFramePr>
        <p:xfrm>
          <a:off x="1524000" y="1398274"/>
          <a:ext cx="6629400" cy="446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442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rtfolio za kolegi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1427</TotalTime>
  <Words>3401</Words>
  <Application>Microsoft Office PowerPoint</Application>
  <PresentationFormat>Презентация на цял екран (4:3)</PresentationFormat>
  <Paragraphs>480</Paragraphs>
  <Slides>50</Slides>
  <Notes>50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50</vt:i4>
      </vt:variant>
    </vt:vector>
  </HeadingPairs>
  <TitlesOfParts>
    <vt:vector size="52" baseType="lpstr">
      <vt:lpstr>Flow</vt:lpstr>
      <vt:lpstr>1_Flow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Самопрезентацията  –   начин за усъвършенстване на комуникативните умения</vt:lpstr>
      <vt:lpstr>Умейте да се представяте като такъв, какъвто искате да бъдете!</vt:lpstr>
      <vt:lpstr>Самопрезентацията позволява:</vt:lpstr>
      <vt:lpstr>Терминът   ПОРТФОЛИО</vt:lpstr>
      <vt:lpstr>Този термин се среща  в различни области:</vt:lpstr>
      <vt:lpstr>Понятието ПОРТФОЛИО</vt:lpstr>
      <vt:lpstr>Възникване</vt:lpstr>
      <vt:lpstr>Възникване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Същност  на учителското портфолио</vt:lpstr>
      <vt:lpstr>Презентация на PowerPoint</vt:lpstr>
      <vt:lpstr>Презентация на PowerPoint</vt:lpstr>
      <vt:lpstr>Предназначение</vt:lpstr>
      <vt:lpstr>Презентация на PowerPoint</vt:lpstr>
      <vt:lpstr>Портфолиото е инструмент, чрез който може да се направи:</vt:lpstr>
      <vt:lpstr>Презентация на PowerPoint</vt:lpstr>
      <vt:lpstr>Презентация на PowerPoint</vt:lpstr>
      <vt:lpstr>Дизайн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za kolegi</dc:title>
  <dc:creator>Compee</dc:creator>
  <cp:lastModifiedBy>EG1</cp:lastModifiedBy>
  <cp:revision>115</cp:revision>
  <cp:lastPrinted>2017-02-21T10:15:47Z</cp:lastPrinted>
  <dcterms:created xsi:type="dcterms:W3CDTF">2006-08-16T00:00:00Z</dcterms:created>
  <dcterms:modified xsi:type="dcterms:W3CDTF">2017-03-31T13:07:09Z</dcterms:modified>
</cp:coreProperties>
</file>